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7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13716000" cy="24384000"/>
  <p:embeddedFontLst>
    <p:embeddedFont>
      <p:font typeface="Arial Black" panose="020B0A04020102020204" pitchFamily="34" charset="0"/>
      <p:regular r:id="rId23"/>
      <p:bold r:id="rId24"/>
    </p:embeddedFont>
    <p:embeddedFont>
      <p:font typeface="EB Garamond"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nzZOdGmqTc9HM/4iowYLdvDY5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71600" y="11582400"/>
            <a:ext cx="10972800" cy="10972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9: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8f7428cb_0_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758f7428cb_0_0:notes"/>
          <p:cNvSpPr>
            <a:spLocks noGrp="1" noRot="1" noChangeAspect="1"/>
          </p:cNvSpPr>
          <p:nvPr>
            <p:ph type="sldImg" idx="2"/>
          </p:nvPr>
        </p:nvSpPr>
        <p:spPr>
          <a:xfrm>
            <a:off x="2286450" y="1828800"/>
            <a:ext cx="914460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1: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1: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2: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2: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3: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758f7428cb_0_14: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758f7428cb_0_14: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5: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6: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6: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8: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4: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5: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8f7428cb_0_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758f7428cb_0_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5062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6: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6: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8: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8: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20" descr="preencoded.png"/>
          <p:cNvSpPr/>
          <p:nvPr/>
        </p:nvSpPr>
        <p:spPr>
          <a:xfrm>
            <a:off x="0" y="0"/>
            <a:ext cx="5295900" cy="6877050"/>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2" name="Google Shape;12;p20"/>
          <p:cNvSpPr/>
          <p:nvPr/>
        </p:nvSpPr>
        <p:spPr>
          <a:xfrm>
            <a:off x="1600201" y="1153228"/>
            <a:ext cx="9191625" cy="5704772"/>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 name="Google Shape;13;p20"/>
          <p:cNvSpPr/>
          <p:nvPr/>
        </p:nvSpPr>
        <p:spPr>
          <a:xfrm>
            <a:off x="2795588" y="0"/>
            <a:ext cx="6803142" cy="5396474"/>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 name="Google Shape;14;p20"/>
          <p:cNvSpPr txBox="1">
            <a:spLocks noGrp="1"/>
          </p:cNvSpPr>
          <p:nvPr>
            <p:ph type="ctrTitle"/>
          </p:nvPr>
        </p:nvSpPr>
        <p:spPr>
          <a:xfrm>
            <a:off x="3403092" y="1984248"/>
            <a:ext cx="5385816" cy="1225296"/>
          </a:xfrm>
          <a:prstGeom prst="rect">
            <a:avLst/>
          </a:prstGeom>
          <a:noFill/>
          <a:ln>
            <a:noFill/>
          </a:ln>
        </p:spPr>
        <p:txBody>
          <a:bodyPr spcFirstLastPara="1" wrap="square" lIns="91425" tIns="0" rIns="91425" bIns="45700" anchor="b" anchorCtr="0">
            <a:noAutofit/>
          </a:bodyPr>
          <a:lstStyle>
            <a:lvl1pPr lvl="0" algn="ctr">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1"/>
        <p:cNvGrpSpPr/>
        <p:nvPr/>
      </p:nvGrpSpPr>
      <p:grpSpPr>
        <a:xfrm>
          <a:off x="0" y="0"/>
          <a:ext cx="0" cy="0"/>
          <a:chOff x="0" y="0"/>
          <a:chExt cx="0" cy="0"/>
        </a:xfrm>
      </p:grpSpPr>
      <p:grpSp>
        <p:nvGrpSpPr>
          <p:cNvPr id="92" name="Google Shape;92;p29"/>
          <p:cNvGrpSpPr/>
          <p:nvPr/>
        </p:nvGrpSpPr>
        <p:grpSpPr>
          <a:xfrm>
            <a:off x="6452303" y="3405019"/>
            <a:ext cx="5739697" cy="3467971"/>
            <a:chOff x="5009037" y="2525712"/>
            <a:chExt cx="7170193" cy="4332288"/>
          </a:xfrm>
        </p:grpSpPr>
        <p:sp>
          <p:nvSpPr>
            <p:cNvPr id="93" name="Google Shape;93;p29"/>
            <p:cNvSpPr/>
            <p:nvPr/>
          </p:nvSpPr>
          <p:spPr>
            <a:xfrm>
              <a:off x="5009037" y="25257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4" name="Google Shape;94;p29"/>
            <p:cNvSpPr/>
            <p:nvPr/>
          </p:nvSpPr>
          <p:spPr>
            <a:xfrm>
              <a:off x="8589536" y="2525712"/>
              <a:ext cx="3589694" cy="4332288"/>
            </a:xfrm>
            <a:custGeom>
              <a:avLst/>
              <a:gdLst/>
              <a:ahLst/>
              <a:cxnLst/>
              <a:rect l="l" t="t" r="r" b="b"/>
              <a:pathLst>
                <a:path w="1194" h="1441" extrusionOk="0">
                  <a:moveTo>
                    <a:pt x="0" y="0"/>
                  </a:moveTo>
                  <a:lnTo>
                    <a:pt x="1194" y="1441"/>
                  </a:lnTo>
                  <a:lnTo>
                    <a:pt x="0" y="1441"/>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grpSp>
        <p:nvGrpSpPr>
          <p:cNvPr id="95" name="Google Shape;95;p29"/>
          <p:cNvGrpSpPr/>
          <p:nvPr/>
        </p:nvGrpSpPr>
        <p:grpSpPr>
          <a:xfrm rot="10800000">
            <a:off x="6465610" y="0"/>
            <a:ext cx="5739697" cy="3467971"/>
            <a:chOff x="5183405" y="2678112"/>
            <a:chExt cx="7170193" cy="4332288"/>
          </a:xfrm>
        </p:grpSpPr>
        <p:sp>
          <p:nvSpPr>
            <p:cNvPr id="96" name="Google Shape;96;p29"/>
            <p:cNvSpPr/>
            <p:nvPr/>
          </p:nvSpPr>
          <p:spPr>
            <a:xfrm>
              <a:off x="5183405" y="26781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7" name="Google Shape;97;p29"/>
            <p:cNvSpPr/>
            <p:nvPr/>
          </p:nvSpPr>
          <p:spPr>
            <a:xfrm>
              <a:off x="8763903" y="2678112"/>
              <a:ext cx="3589695" cy="4332288"/>
            </a:xfrm>
            <a:custGeom>
              <a:avLst/>
              <a:gdLst/>
              <a:ahLst/>
              <a:cxnLst/>
              <a:rect l="l" t="t" r="r" b="b"/>
              <a:pathLst>
                <a:path w="1194" h="1441" extrusionOk="0">
                  <a:moveTo>
                    <a:pt x="0" y="0"/>
                  </a:moveTo>
                  <a:lnTo>
                    <a:pt x="1194" y="1441"/>
                  </a:lnTo>
                  <a:lnTo>
                    <a:pt x="0" y="1441"/>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sp>
        <p:nvSpPr>
          <p:cNvPr id="98" name="Google Shape;98;p29" descr="preencoded.png"/>
          <p:cNvSpPr/>
          <p:nvPr/>
        </p:nvSpPr>
        <p:spPr>
          <a:xfrm>
            <a:off x="7642518" y="4577658"/>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9" name="Google Shape;99;p29"/>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9"/>
          <p:cNvSpPr txBox="1">
            <a:spLocks noGrp="1"/>
          </p:cNvSpPr>
          <p:nvPr>
            <p:ph type="body" idx="1"/>
          </p:nvPr>
        </p:nvSpPr>
        <p:spPr>
          <a:xfrm>
            <a:off x="1499616" y="2770632"/>
            <a:ext cx="5693664" cy="312216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chemeClr val="accent6"/>
              </a:buClr>
              <a:buSzPts val="2400"/>
              <a:buNone/>
              <a:defRPr sz="2400"/>
            </a:lvl1pPr>
            <a:lvl2pPr marL="914400" lvl="1" indent="-355600" algn="l">
              <a:lnSpc>
                <a:spcPct val="150000"/>
              </a:lnSpc>
              <a:spcBef>
                <a:spcPts val="0"/>
              </a:spcBef>
              <a:spcAft>
                <a:spcPts val="0"/>
              </a:spcAft>
              <a:buClr>
                <a:schemeClr val="accent6"/>
              </a:buClr>
              <a:buSzPts val="2000"/>
              <a:buChar char="•"/>
              <a:defRPr sz="2000"/>
            </a:lvl2pPr>
            <a:lvl3pPr marL="1371600" lvl="2" indent="-342900" algn="l">
              <a:lnSpc>
                <a:spcPct val="150000"/>
              </a:lnSpc>
              <a:spcBef>
                <a:spcPts val="0"/>
              </a:spcBef>
              <a:spcAft>
                <a:spcPts val="0"/>
              </a:spcAft>
              <a:buClr>
                <a:schemeClr val="accent6"/>
              </a:buClr>
              <a:buSzPts val="1800"/>
              <a:buChar char="•"/>
              <a:defRPr sz="1800"/>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01"/>
        <p:cNvGrpSpPr/>
        <p:nvPr/>
      </p:nvGrpSpPr>
      <p:grpSpPr>
        <a:xfrm>
          <a:off x="0" y="0"/>
          <a:ext cx="0" cy="0"/>
          <a:chOff x="0" y="0"/>
          <a:chExt cx="0" cy="0"/>
        </a:xfrm>
      </p:grpSpPr>
      <p:sp>
        <p:nvSpPr>
          <p:cNvPr id="102" name="Google Shape;102;p30"/>
          <p:cNvSpPr/>
          <p:nvPr/>
        </p:nvSpPr>
        <p:spPr>
          <a:xfrm>
            <a:off x="9866106" y="0"/>
            <a:ext cx="2325894" cy="2180854"/>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03" name="Google Shape;103;p30"/>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0"/>
          <p:cNvSpPr txBox="1">
            <a:spLocks noGrp="1"/>
          </p:cNvSpPr>
          <p:nvPr>
            <p:ph type="body" idx="1"/>
          </p:nvPr>
        </p:nvSpPr>
        <p:spPr>
          <a:xfrm>
            <a:off x="755904" y="2825496"/>
            <a:ext cx="10680192" cy="28346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0"/>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07"/>
        <p:cNvGrpSpPr/>
        <p:nvPr/>
      </p:nvGrpSpPr>
      <p:grpSpPr>
        <a:xfrm>
          <a:off x="0" y="0"/>
          <a:ext cx="0" cy="0"/>
          <a:chOff x="0" y="0"/>
          <a:chExt cx="0" cy="0"/>
        </a:xfrm>
      </p:grpSpPr>
      <p:sp>
        <p:nvSpPr>
          <p:cNvPr id="108" name="Google Shape;108;p31"/>
          <p:cNvSpPr/>
          <p:nvPr/>
        </p:nvSpPr>
        <p:spPr>
          <a:xfrm>
            <a:off x="-24064" y="3390900"/>
            <a:ext cx="12216063" cy="3467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a:solidFill>
                <a:schemeClr val="lt1"/>
              </a:solidFill>
              <a:latin typeface="EB Garamond"/>
              <a:ea typeface="EB Garamond"/>
              <a:cs typeface="EB Garamond"/>
              <a:sym typeface="EB Garamond"/>
            </a:endParaRPr>
          </a:p>
        </p:txBody>
      </p:sp>
      <p:sp>
        <p:nvSpPr>
          <p:cNvPr id="109" name="Google Shape;109;p31"/>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1"/>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31"/>
          <p:cNvSpPr>
            <a:spLocks noGrp="1"/>
          </p:cNvSpPr>
          <p:nvPr>
            <p:ph type="pic" idx="2"/>
          </p:nvPr>
        </p:nvSpPr>
        <p:spPr>
          <a:xfrm>
            <a:off x="758905" y="2392023"/>
            <a:ext cx="2596896" cy="2596896"/>
          </a:xfrm>
          <a:prstGeom prst="rect">
            <a:avLst/>
          </a:prstGeom>
          <a:solidFill>
            <a:srgbClr val="E3E5BC"/>
          </a:solidFill>
          <a:ln>
            <a:noFill/>
          </a:ln>
        </p:spPr>
      </p:sp>
      <p:sp>
        <p:nvSpPr>
          <p:cNvPr id="113" name="Google Shape;113;p31"/>
          <p:cNvSpPr txBox="1">
            <a:spLocks noGrp="1"/>
          </p:cNvSpPr>
          <p:nvPr>
            <p:ph type="body" idx="1"/>
          </p:nvPr>
        </p:nvSpPr>
        <p:spPr>
          <a:xfrm>
            <a:off x="758905" y="4989515"/>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1"/>
          <p:cNvSpPr txBox="1">
            <a:spLocks noGrp="1"/>
          </p:cNvSpPr>
          <p:nvPr>
            <p:ph type="body" idx="3"/>
          </p:nvPr>
        </p:nvSpPr>
        <p:spPr>
          <a:xfrm>
            <a:off x="916885" y="5599755"/>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1"/>
          <p:cNvSpPr>
            <a:spLocks noGrp="1"/>
          </p:cNvSpPr>
          <p:nvPr>
            <p:ph type="pic" idx="4"/>
          </p:nvPr>
        </p:nvSpPr>
        <p:spPr>
          <a:xfrm>
            <a:off x="3517361" y="2392619"/>
            <a:ext cx="2596896" cy="2596896"/>
          </a:xfrm>
          <a:prstGeom prst="rect">
            <a:avLst/>
          </a:prstGeom>
          <a:solidFill>
            <a:srgbClr val="E3E5BC"/>
          </a:solidFill>
          <a:ln>
            <a:noFill/>
          </a:ln>
        </p:spPr>
      </p:sp>
      <p:sp>
        <p:nvSpPr>
          <p:cNvPr id="116" name="Google Shape;116;p31"/>
          <p:cNvSpPr txBox="1">
            <a:spLocks noGrp="1"/>
          </p:cNvSpPr>
          <p:nvPr>
            <p:ph type="body" idx="5"/>
          </p:nvPr>
        </p:nvSpPr>
        <p:spPr>
          <a:xfrm>
            <a:off x="3516747" y="4990111"/>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1"/>
          <p:cNvSpPr txBox="1">
            <a:spLocks noGrp="1"/>
          </p:cNvSpPr>
          <p:nvPr>
            <p:ph type="body" idx="6"/>
          </p:nvPr>
        </p:nvSpPr>
        <p:spPr>
          <a:xfrm>
            <a:off x="3674073" y="5600351"/>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1"/>
          <p:cNvSpPr>
            <a:spLocks noGrp="1"/>
          </p:cNvSpPr>
          <p:nvPr>
            <p:ph type="pic" idx="7"/>
          </p:nvPr>
        </p:nvSpPr>
        <p:spPr>
          <a:xfrm>
            <a:off x="6275817" y="2393215"/>
            <a:ext cx="2596896" cy="2596896"/>
          </a:xfrm>
          <a:prstGeom prst="rect">
            <a:avLst/>
          </a:prstGeom>
          <a:solidFill>
            <a:srgbClr val="E3E5BC"/>
          </a:solidFill>
          <a:ln>
            <a:noFill/>
          </a:ln>
        </p:spPr>
      </p:sp>
      <p:sp>
        <p:nvSpPr>
          <p:cNvPr id="119" name="Google Shape;119;p31"/>
          <p:cNvSpPr txBox="1">
            <a:spLocks noGrp="1"/>
          </p:cNvSpPr>
          <p:nvPr>
            <p:ph type="body" idx="8"/>
          </p:nvPr>
        </p:nvSpPr>
        <p:spPr>
          <a:xfrm>
            <a:off x="6274589"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1"/>
          <p:cNvSpPr txBox="1">
            <a:spLocks noGrp="1"/>
          </p:cNvSpPr>
          <p:nvPr>
            <p:ph type="body" idx="9"/>
          </p:nvPr>
        </p:nvSpPr>
        <p:spPr>
          <a:xfrm>
            <a:off x="6432529"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1"/>
          <p:cNvSpPr>
            <a:spLocks noGrp="1"/>
          </p:cNvSpPr>
          <p:nvPr>
            <p:ph type="pic" idx="13"/>
          </p:nvPr>
        </p:nvSpPr>
        <p:spPr>
          <a:xfrm>
            <a:off x="9034272" y="2393215"/>
            <a:ext cx="2596896" cy="2596896"/>
          </a:xfrm>
          <a:prstGeom prst="rect">
            <a:avLst/>
          </a:prstGeom>
          <a:solidFill>
            <a:srgbClr val="E3E5BC"/>
          </a:solidFill>
          <a:ln>
            <a:noFill/>
          </a:ln>
        </p:spPr>
      </p:sp>
      <p:sp>
        <p:nvSpPr>
          <p:cNvPr id="122" name="Google Shape;122;p31"/>
          <p:cNvSpPr txBox="1">
            <a:spLocks noGrp="1"/>
          </p:cNvSpPr>
          <p:nvPr>
            <p:ph type="body" idx="14"/>
          </p:nvPr>
        </p:nvSpPr>
        <p:spPr>
          <a:xfrm>
            <a:off x="9032431"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1"/>
          <p:cNvSpPr txBox="1">
            <a:spLocks noGrp="1"/>
          </p:cNvSpPr>
          <p:nvPr>
            <p:ph type="body" idx="15"/>
          </p:nvPr>
        </p:nvSpPr>
        <p:spPr>
          <a:xfrm>
            <a:off x="9190984"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758952" y="539496"/>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2"/>
          <p:cNvSpPr txBox="1">
            <a:spLocks noGrp="1"/>
          </p:cNvSpPr>
          <p:nvPr>
            <p:ph type="sldNum" idx="12"/>
          </p:nvPr>
        </p:nvSpPr>
        <p:spPr>
          <a:xfrm>
            <a:off x="10972800"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8" name="Google Shape;128;p32"/>
          <p:cNvSpPr>
            <a:spLocks noGrp="1"/>
          </p:cNvSpPr>
          <p:nvPr>
            <p:ph type="pic" idx="2"/>
          </p:nvPr>
        </p:nvSpPr>
        <p:spPr>
          <a:xfrm>
            <a:off x="1271016" y="1545336"/>
            <a:ext cx="2029968" cy="1828800"/>
          </a:xfrm>
          <a:prstGeom prst="rect">
            <a:avLst/>
          </a:prstGeom>
          <a:solidFill>
            <a:srgbClr val="E3E5BC"/>
          </a:solidFill>
          <a:ln>
            <a:noFill/>
          </a:ln>
        </p:spPr>
      </p:sp>
      <p:sp>
        <p:nvSpPr>
          <p:cNvPr id="129" name="Google Shape;129;p32"/>
          <p:cNvSpPr txBox="1">
            <a:spLocks noGrp="1"/>
          </p:cNvSpPr>
          <p:nvPr>
            <p:ph type="body" idx="1"/>
          </p:nvPr>
        </p:nvSpPr>
        <p:spPr>
          <a:xfrm>
            <a:off x="1271016"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2"/>
          <p:cNvSpPr txBox="1">
            <a:spLocks noGrp="1"/>
          </p:cNvSpPr>
          <p:nvPr>
            <p:ph type="body" idx="3"/>
          </p:nvPr>
        </p:nvSpPr>
        <p:spPr>
          <a:xfrm>
            <a:off x="1271016"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2"/>
          <p:cNvSpPr>
            <a:spLocks noGrp="1"/>
          </p:cNvSpPr>
          <p:nvPr>
            <p:ph type="pic" idx="4"/>
          </p:nvPr>
        </p:nvSpPr>
        <p:spPr>
          <a:xfrm>
            <a:off x="1271016" y="4144264"/>
            <a:ext cx="2029968" cy="1828800"/>
          </a:xfrm>
          <a:prstGeom prst="rect">
            <a:avLst/>
          </a:prstGeom>
          <a:solidFill>
            <a:srgbClr val="E3E5BC"/>
          </a:solidFill>
          <a:ln>
            <a:noFill/>
          </a:ln>
        </p:spPr>
      </p:sp>
      <p:sp>
        <p:nvSpPr>
          <p:cNvPr id="132" name="Google Shape;132;p32"/>
          <p:cNvSpPr txBox="1">
            <a:spLocks noGrp="1"/>
          </p:cNvSpPr>
          <p:nvPr>
            <p:ph type="body" idx="5"/>
          </p:nvPr>
        </p:nvSpPr>
        <p:spPr>
          <a:xfrm>
            <a:off x="1271016"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2"/>
          <p:cNvSpPr txBox="1">
            <a:spLocks noGrp="1"/>
          </p:cNvSpPr>
          <p:nvPr>
            <p:ph type="body" idx="6"/>
          </p:nvPr>
        </p:nvSpPr>
        <p:spPr>
          <a:xfrm>
            <a:off x="1271016"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2"/>
          <p:cNvSpPr>
            <a:spLocks noGrp="1"/>
          </p:cNvSpPr>
          <p:nvPr>
            <p:ph type="pic" idx="7"/>
          </p:nvPr>
        </p:nvSpPr>
        <p:spPr>
          <a:xfrm>
            <a:off x="3828288" y="1545336"/>
            <a:ext cx="2029968" cy="1828800"/>
          </a:xfrm>
          <a:prstGeom prst="rect">
            <a:avLst/>
          </a:prstGeom>
          <a:solidFill>
            <a:srgbClr val="E3E5BC"/>
          </a:solidFill>
          <a:ln>
            <a:noFill/>
          </a:ln>
        </p:spPr>
      </p:sp>
      <p:sp>
        <p:nvSpPr>
          <p:cNvPr id="135" name="Google Shape;135;p32"/>
          <p:cNvSpPr txBox="1">
            <a:spLocks noGrp="1"/>
          </p:cNvSpPr>
          <p:nvPr>
            <p:ph type="body" idx="8"/>
          </p:nvPr>
        </p:nvSpPr>
        <p:spPr>
          <a:xfrm>
            <a:off x="3828288"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32"/>
          <p:cNvSpPr txBox="1">
            <a:spLocks noGrp="1"/>
          </p:cNvSpPr>
          <p:nvPr>
            <p:ph type="body" idx="9"/>
          </p:nvPr>
        </p:nvSpPr>
        <p:spPr>
          <a:xfrm>
            <a:off x="3828288"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2"/>
          <p:cNvSpPr>
            <a:spLocks noGrp="1"/>
          </p:cNvSpPr>
          <p:nvPr>
            <p:ph type="pic" idx="13"/>
          </p:nvPr>
        </p:nvSpPr>
        <p:spPr>
          <a:xfrm>
            <a:off x="3828288" y="4144264"/>
            <a:ext cx="2029968" cy="1828800"/>
          </a:xfrm>
          <a:prstGeom prst="rect">
            <a:avLst/>
          </a:prstGeom>
          <a:solidFill>
            <a:srgbClr val="E3E5BC"/>
          </a:solidFill>
          <a:ln>
            <a:noFill/>
          </a:ln>
        </p:spPr>
      </p:sp>
      <p:sp>
        <p:nvSpPr>
          <p:cNvPr id="138" name="Google Shape;138;p32"/>
          <p:cNvSpPr txBox="1">
            <a:spLocks noGrp="1"/>
          </p:cNvSpPr>
          <p:nvPr>
            <p:ph type="body" idx="14"/>
          </p:nvPr>
        </p:nvSpPr>
        <p:spPr>
          <a:xfrm>
            <a:off x="3828288"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2"/>
          <p:cNvSpPr txBox="1">
            <a:spLocks noGrp="1"/>
          </p:cNvSpPr>
          <p:nvPr>
            <p:ph type="body" idx="15"/>
          </p:nvPr>
        </p:nvSpPr>
        <p:spPr>
          <a:xfrm>
            <a:off x="3828288"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2"/>
          <p:cNvSpPr>
            <a:spLocks noGrp="1"/>
          </p:cNvSpPr>
          <p:nvPr>
            <p:ph type="pic" idx="16"/>
          </p:nvPr>
        </p:nvSpPr>
        <p:spPr>
          <a:xfrm>
            <a:off x="6385560" y="1545336"/>
            <a:ext cx="2029968" cy="1828800"/>
          </a:xfrm>
          <a:prstGeom prst="rect">
            <a:avLst/>
          </a:prstGeom>
          <a:solidFill>
            <a:srgbClr val="E3E5BC"/>
          </a:solidFill>
          <a:ln>
            <a:noFill/>
          </a:ln>
        </p:spPr>
      </p:sp>
      <p:sp>
        <p:nvSpPr>
          <p:cNvPr id="141" name="Google Shape;141;p32"/>
          <p:cNvSpPr txBox="1">
            <a:spLocks noGrp="1"/>
          </p:cNvSpPr>
          <p:nvPr>
            <p:ph type="body" idx="17"/>
          </p:nvPr>
        </p:nvSpPr>
        <p:spPr>
          <a:xfrm>
            <a:off x="6385560"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2"/>
          <p:cNvSpPr txBox="1">
            <a:spLocks noGrp="1"/>
          </p:cNvSpPr>
          <p:nvPr>
            <p:ph type="body" idx="18"/>
          </p:nvPr>
        </p:nvSpPr>
        <p:spPr>
          <a:xfrm>
            <a:off x="6385560"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2"/>
          <p:cNvSpPr>
            <a:spLocks noGrp="1"/>
          </p:cNvSpPr>
          <p:nvPr>
            <p:ph type="pic" idx="19"/>
          </p:nvPr>
        </p:nvSpPr>
        <p:spPr>
          <a:xfrm>
            <a:off x="6385560" y="4144264"/>
            <a:ext cx="2029968" cy="1828800"/>
          </a:xfrm>
          <a:prstGeom prst="rect">
            <a:avLst/>
          </a:prstGeom>
          <a:solidFill>
            <a:srgbClr val="E3E5BC"/>
          </a:solidFill>
          <a:ln>
            <a:noFill/>
          </a:ln>
        </p:spPr>
      </p:sp>
      <p:sp>
        <p:nvSpPr>
          <p:cNvPr id="144" name="Google Shape;144;p32"/>
          <p:cNvSpPr txBox="1">
            <a:spLocks noGrp="1"/>
          </p:cNvSpPr>
          <p:nvPr>
            <p:ph type="body" idx="20"/>
          </p:nvPr>
        </p:nvSpPr>
        <p:spPr>
          <a:xfrm>
            <a:off x="6385560"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32"/>
          <p:cNvSpPr txBox="1">
            <a:spLocks noGrp="1"/>
          </p:cNvSpPr>
          <p:nvPr>
            <p:ph type="body" idx="21"/>
          </p:nvPr>
        </p:nvSpPr>
        <p:spPr>
          <a:xfrm>
            <a:off x="6385560"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32"/>
          <p:cNvSpPr>
            <a:spLocks noGrp="1"/>
          </p:cNvSpPr>
          <p:nvPr>
            <p:ph type="pic" idx="22"/>
          </p:nvPr>
        </p:nvSpPr>
        <p:spPr>
          <a:xfrm>
            <a:off x="8942832" y="1545336"/>
            <a:ext cx="2029968" cy="1828800"/>
          </a:xfrm>
          <a:prstGeom prst="rect">
            <a:avLst/>
          </a:prstGeom>
          <a:solidFill>
            <a:srgbClr val="E3E5BC"/>
          </a:solidFill>
          <a:ln>
            <a:noFill/>
          </a:ln>
        </p:spPr>
      </p:sp>
      <p:sp>
        <p:nvSpPr>
          <p:cNvPr id="147" name="Google Shape;147;p32"/>
          <p:cNvSpPr txBox="1">
            <a:spLocks noGrp="1"/>
          </p:cNvSpPr>
          <p:nvPr>
            <p:ph type="body" idx="23"/>
          </p:nvPr>
        </p:nvSpPr>
        <p:spPr>
          <a:xfrm>
            <a:off x="8942832"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2"/>
          <p:cNvSpPr txBox="1">
            <a:spLocks noGrp="1"/>
          </p:cNvSpPr>
          <p:nvPr>
            <p:ph type="body" idx="24"/>
          </p:nvPr>
        </p:nvSpPr>
        <p:spPr>
          <a:xfrm>
            <a:off x="8942832"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32"/>
          <p:cNvSpPr>
            <a:spLocks noGrp="1"/>
          </p:cNvSpPr>
          <p:nvPr>
            <p:ph type="pic" idx="25"/>
          </p:nvPr>
        </p:nvSpPr>
        <p:spPr>
          <a:xfrm>
            <a:off x="8942832" y="4144264"/>
            <a:ext cx="2029968" cy="1828800"/>
          </a:xfrm>
          <a:prstGeom prst="rect">
            <a:avLst/>
          </a:prstGeom>
          <a:solidFill>
            <a:srgbClr val="E3E5BC"/>
          </a:solidFill>
          <a:ln>
            <a:noFill/>
          </a:ln>
        </p:spPr>
      </p:sp>
      <p:sp>
        <p:nvSpPr>
          <p:cNvPr id="150" name="Google Shape;150;p32"/>
          <p:cNvSpPr txBox="1">
            <a:spLocks noGrp="1"/>
          </p:cNvSpPr>
          <p:nvPr>
            <p:ph type="body" idx="26"/>
          </p:nvPr>
        </p:nvSpPr>
        <p:spPr>
          <a:xfrm>
            <a:off x="8942832"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2"/>
          <p:cNvSpPr txBox="1">
            <a:spLocks noGrp="1"/>
          </p:cNvSpPr>
          <p:nvPr>
            <p:ph type="body" idx="27"/>
          </p:nvPr>
        </p:nvSpPr>
        <p:spPr>
          <a:xfrm>
            <a:off x="8942832"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52"/>
        <p:cNvGrpSpPr/>
        <p:nvPr/>
      </p:nvGrpSpPr>
      <p:grpSpPr>
        <a:xfrm>
          <a:off x="0" y="0"/>
          <a:ext cx="0" cy="0"/>
          <a:chOff x="0" y="0"/>
          <a:chExt cx="0" cy="0"/>
        </a:xfrm>
      </p:grpSpPr>
      <p:sp>
        <p:nvSpPr>
          <p:cNvPr id="153" name="Google Shape;153;p33"/>
          <p:cNvSpPr/>
          <p:nvPr/>
        </p:nvSpPr>
        <p:spPr>
          <a:xfrm>
            <a:off x="685338"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54" name="Google Shape;154;p33"/>
          <p:cNvSpPr/>
          <p:nvPr/>
        </p:nvSpPr>
        <p:spPr>
          <a:xfrm>
            <a:off x="2900911"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55" name="Google Shape;155;p33"/>
          <p:cNvSpPr/>
          <p:nvPr/>
        </p:nvSpPr>
        <p:spPr>
          <a:xfrm>
            <a:off x="5116484"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56" name="Google Shape;156;p33"/>
          <p:cNvSpPr/>
          <p:nvPr/>
        </p:nvSpPr>
        <p:spPr>
          <a:xfrm>
            <a:off x="9547629"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57" name="Google Shape;157;p33"/>
          <p:cNvSpPr/>
          <p:nvPr/>
        </p:nvSpPr>
        <p:spPr>
          <a:xfrm>
            <a:off x="7332057"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58" name="Google Shape;158;p33"/>
          <p:cNvSpPr txBox="1">
            <a:spLocks noGrp="1"/>
          </p:cNvSpPr>
          <p:nvPr>
            <p:ph type="title"/>
          </p:nvPr>
        </p:nvSpPr>
        <p:spPr>
          <a:xfrm>
            <a:off x="758952" y="841248"/>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3"/>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33"/>
          <p:cNvSpPr txBox="1">
            <a:spLocks noGrp="1"/>
          </p:cNvSpPr>
          <p:nvPr>
            <p:ph type="body" idx="1"/>
          </p:nvPr>
        </p:nvSpPr>
        <p:spPr>
          <a:xfrm>
            <a:off x="685338"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33"/>
          <p:cNvSpPr>
            <a:spLocks noGrp="1"/>
          </p:cNvSpPr>
          <p:nvPr>
            <p:ph type="pic" idx="2"/>
          </p:nvPr>
        </p:nvSpPr>
        <p:spPr>
          <a:xfrm>
            <a:off x="1339134" y="2111058"/>
            <a:ext cx="704088" cy="704088"/>
          </a:xfrm>
          <a:prstGeom prst="ellipse">
            <a:avLst/>
          </a:prstGeom>
          <a:solidFill>
            <a:schemeClr val="accent1"/>
          </a:solidFill>
          <a:ln>
            <a:noFill/>
          </a:ln>
        </p:spPr>
      </p:sp>
      <p:sp>
        <p:nvSpPr>
          <p:cNvPr id="163" name="Google Shape;163;p33"/>
          <p:cNvSpPr txBox="1">
            <a:spLocks noGrp="1"/>
          </p:cNvSpPr>
          <p:nvPr>
            <p:ph type="body" idx="3"/>
          </p:nvPr>
        </p:nvSpPr>
        <p:spPr>
          <a:xfrm>
            <a:off x="731058" y="3888404"/>
            <a:ext cx="1920240" cy="13716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33"/>
          <p:cNvSpPr txBox="1">
            <a:spLocks noGrp="1"/>
          </p:cNvSpPr>
          <p:nvPr>
            <p:ph type="body" idx="4"/>
          </p:nvPr>
        </p:nvSpPr>
        <p:spPr>
          <a:xfrm>
            <a:off x="2900910"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33"/>
          <p:cNvSpPr>
            <a:spLocks noGrp="1"/>
          </p:cNvSpPr>
          <p:nvPr>
            <p:ph type="pic" idx="5"/>
          </p:nvPr>
        </p:nvSpPr>
        <p:spPr>
          <a:xfrm>
            <a:off x="3554707" y="2111058"/>
            <a:ext cx="704088" cy="704088"/>
          </a:xfrm>
          <a:prstGeom prst="ellipse">
            <a:avLst/>
          </a:prstGeom>
          <a:solidFill>
            <a:schemeClr val="accent3"/>
          </a:solidFill>
          <a:ln>
            <a:noFill/>
          </a:ln>
        </p:spPr>
      </p:sp>
      <p:sp>
        <p:nvSpPr>
          <p:cNvPr id="166" name="Google Shape;166;p33"/>
          <p:cNvSpPr txBox="1">
            <a:spLocks noGrp="1"/>
          </p:cNvSpPr>
          <p:nvPr>
            <p:ph type="body" idx="6"/>
          </p:nvPr>
        </p:nvSpPr>
        <p:spPr>
          <a:xfrm>
            <a:off x="2946630" y="3888404"/>
            <a:ext cx="1920240" cy="13716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3"/>
          <p:cNvSpPr txBox="1">
            <a:spLocks noGrp="1"/>
          </p:cNvSpPr>
          <p:nvPr>
            <p:ph type="body" idx="7"/>
          </p:nvPr>
        </p:nvSpPr>
        <p:spPr>
          <a:xfrm>
            <a:off x="5116484"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8" name="Google Shape;168;p33"/>
          <p:cNvSpPr>
            <a:spLocks noGrp="1"/>
          </p:cNvSpPr>
          <p:nvPr>
            <p:ph type="pic" idx="8"/>
          </p:nvPr>
        </p:nvSpPr>
        <p:spPr>
          <a:xfrm>
            <a:off x="5770280" y="2111058"/>
            <a:ext cx="704088" cy="704088"/>
          </a:xfrm>
          <a:prstGeom prst="ellipse">
            <a:avLst/>
          </a:prstGeom>
          <a:solidFill>
            <a:schemeClr val="accent1"/>
          </a:solidFill>
          <a:ln>
            <a:noFill/>
          </a:ln>
        </p:spPr>
      </p:sp>
      <p:sp>
        <p:nvSpPr>
          <p:cNvPr id="169" name="Google Shape;169;p33"/>
          <p:cNvSpPr txBox="1">
            <a:spLocks noGrp="1"/>
          </p:cNvSpPr>
          <p:nvPr>
            <p:ph type="body" idx="9"/>
          </p:nvPr>
        </p:nvSpPr>
        <p:spPr>
          <a:xfrm>
            <a:off x="5162204" y="3888404"/>
            <a:ext cx="1920240" cy="13716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3"/>
          <p:cNvSpPr txBox="1">
            <a:spLocks noGrp="1"/>
          </p:cNvSpPr>
          <p:nvPr>
            <p:ph type="body" idx="13"/>
          </p:nvPr>
        </p:nvSpPr>
        <p:spPr>
          <a:xfrm>
            <a:off x="7332057"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1" name="Google Shape;171;p33"/>
          <p:cNvSpPr>
            <a:spLocks noGrp="1"/>
          </p:cNvSpPr>
          <p:nvPr>
            <p:ph type="pic" idx="14"/>
          </p:nvPr>
        </p:nvSpPr>
        <p:spPr>
          <a:xfrm>
            <a:off x="7985853" y="2111058"/>
            <a:ext cx="704088" cy="704088"/>
          </a:xfrm>
          <a:prstGeom prst="ellipse">
            <a:avLst/>
          </a:prstGeom>
          <a:solidFill>
            <a:schemeClr val="accent3"/>
          </a:solidFill>
          <a:ln>
            <a:noFill/>
          </a:ln>
        </p:spPr>
      </p:sp>
      <p:sp>
        <p:nvSpPr>
          <p:cNvPr id="172" name="Google Shape;172;p33"/>
          <p:cNvSpPr txBox="1">
            <a:spLocks noGrp="1"/>
          </p:cNvSpPr>
          <p:nvPr>
            <p:ph type="body" idx="15"/>
          </p:nvPr>
        </p:nvSpPr>
        <p:spPr>
          <a:xfrm>
            <a:off x="7377777" y="3888404"/>
            <a:ext cx="1920240" cy="13716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3"/>
          <p:cNvSpPr txBox="1">
            <a:spLocks noGrp="1"/>
          </p:cNvSpPr>
          <p:nvPr>
            <p:ph type="body" idx="16"/>
          </p:nvPr>
        </p:nvSpPr>
        <p:spPr>
          <a:xfrm>
            <a:off x="9547629"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4" name="Google Shape;174;p33"/>
          <p:cNvSpPr>
            <a:spLocks noGrp="1"/>
          </p:cNvSpPr>
          <p:nvPr>
            <p:ph type="pic" idx="17"/>
          </p:nvPr>
        </p:nvSpPr>
        <p:spPr>
          <a:xfrm>
            <a:off x="10201425" y="2111058"/>
            <a:ext cx="704088" cy="704088"/>
          </a:xfrm>
          <a:prstGeom prst="ellipse">
            <a:avLst/>
          </a:prstGeom>
          <a:solidFill>
            <a:schemeClr val="accent1"/>
          </a:solidFill>
          <a:ln>
            <a:noFill/>
          </a:ln>
        </p:spPr>
      </p:sp>
      <p:sp>
        <p:nvSpPr>
          <p:cNvPr id="175" name="Google Shape;175;p33"/>
          <p:cNvSpPr txBox="1">
            <a:spLocks noGrp="1"/>
          </p:cNvSpPr>
          <p:nvPr>
            <p:ph type="body" idx="18"/>
          </p:nvPr>
        </p:nvSpPr>
        <p:spPr>
          <a:xfrm>
            <a:off x="9593349" y="3888404"/>
            <a:ext cx="1920240" cy="13716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76"/>
        <p:cNvGrpSpPr/>
        <p:nvPr/>
      </p:nvGrpSpPr>
      <p:grpSpPr>
        <a:xfrm>
          <a:off x="0" y="0"/>
          <a:ext cx="0" cy="0"/>
          <a:chOff x="0" y="0"/>
          <a:chExt cx="0" cy="0"/>
        </a:xfrm>
      </p:grpSpPr>
      <p:sp>
        <p:nvSpPr>
          <p:cNvPr id="177" name="Google Shape;177;p34"/>
          <p:cNvSpPr/>
          <p:nvPr/>
        </p:nvSpPr>
        <p:spPr>
          <a:xfrm>
            <a:off x="0" y="0"/>
            <a:ext cx="2838450" cy="285795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78" name="Google Shape;178;p34"/>
          <p:cNvSpPr/>
          <p:nvPr/>
        </p:nvSpPr>
        <p:spPr>
          <a:xfrm>
            <a:off x="1" y="-1"/>
            <a:ext cx="1970627" cy="1990267"/>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79" name="Google Shape;179;p34"/>
          <p:cNvSpPr/>
          <p:nvPr/>
        </p:nvSpPr>
        <p:spPr>
          <a:xfrm>
            <a:off x="1" y="1"/>
            <a:ext cx="1003449" cy="1013015"/>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0" name="Google Shape;180;p34"/>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3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2" name="Google Shape;182;p34" descr="preencoded.png"/>
          <p:cNvSpPr/>
          <p:nvPr/>
        </p:nvSpPr>
        <p:spPr>
          <a:xfrm>
            <a:off x="1458332" y="590133"/>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3" name="Google Shape;183;p34"/>
          <p:cNvSpPr txBox="1">
            <a:spLocks noGrp="1"/>
          </p:cNvSpPr>
          <p:nvPr>
            <p:ph type="body" idx="1"/>
          </p:nvPr>
        </p:nvSpPr>
        <p:spPr>
          <a:xfrm>
            <a:off x="685338"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4" name="Google Shape;184;p34"/>
          <p:cNvSpPr txBox="1">
            <a:spLocks noGrp="1"/>
          </p:cNvSpPr>
          <p:nvPr>
            <p:ph type="body" idx="2"/>
          </p:nvPr>
        </p:nvSpPr>
        <p:spPr>
          <a:xfrm>
            <a:off x="2900911"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5" name="Google Shape;185;p34"/>
          <p:cNvSpPr txBox="1">
            <a:spLocks noGrp="1"/>
          </p:cNvSpPr>
          <p:nvPr>
            <p:ph type="body" idx="3"/>
          </p:nvPr>
        </p:nvSpPr>
        <p:spPr>
          <a:xfrm>
            <a:off x="5116484"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34"/>
          <p:cNvSpPr txBox="1">
            <a:spLocks noGrp="1"/>
          </p:cNvSpPr>
          <p:nvPr>
            <p:ph type="body" idx="4"/>
          </p:nvPr>
        </p:nvSpPr>
        <p:spPr>
          <a:xfrm>
            <a:off x="7332057"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7" name="Google Shape;187;p34"/>
          <p:cNvSpPr txBox="1">
            <a:spLocks noGrp="1"/>
          </p:cNvSpPr>
          <p:nvPr>
            <p:ph type="body" idx="5"/>
          </p:nvPr>
        </p:nvSpPr>
        <p:spPr>
          <a:xfrm>
            <a:off x="9547629"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34"/>
          <p:cNvSpPr txBox="1">
            <a:spLocks noGrp="1"/>
          </p:cNvSpPr>
          <p:nvPr>
            <p:ph type="body" idx="6"/>
          </p:nvPr>
        </p:nvSpPr>
        <p:spPr>
          <a:xfrm>
            <a:off x="685338" y="4745736"/>
            <a:ext cx="1993392" cy="795528"/>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34"/>
          <p:cNvSpPr txBox="1">
            <a:spLocks noGrp="1"/>
          </p:cNvSpPr>
          <p:nvPr>
            <p:ph type="body" idx="7"/>
          </p:nvPr>
        </p:nvSpPr>
        <p:spPr>
          <a:xfrm>
            <a:off x="2900911" y="4745736"/>
            <a:ext cx="1993392" cy="795528"/>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34"/>
          <p:cNvSpPr txBox="1">
            <a:spLocks noGrp="1"/>
          </p:cNvSpPr>
          <p:nvPr>
            <p:ph type="body" idx="8"/>
          </p:nvPr>
        </p:nvSpPr>
        <p:spPr>
          <a:xfrm>
            <a:off x="5116484" y="4745736"/>
            <a:ext cx="1993392" cy="795528"/>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4"/>
          <p:cNvSpPr txBox="1">
            <a:spLocks noGrp="1"/>
          </p:cNvSpPr>
          <p:nvPr>
            <p:ph type="body" idx="9"/>
          </p:nvPr>
        </p:nvSpPr>
        <p:spPr>
          <a:xfrm>
            <a:off x="7332057" y="4745736"/>
            <a:ext cx="1993392" cy="795528"/>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4"/>
          <p:cNvSpPr txBox="1">
            <a:spLocks noGrp="1"/>
          </p:cNvSpPr>
          <p:nvPr>
            <p:ph type="body" idx="13"/>
          </p:nvPr>
        </p:nvSpPr>
        <p:spPr>
          <a:xfrm>
            <a:off x="9547629" y="4745736"/>
            <a:ext cx="1993392" cy="795528"/>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3" name="Google Shape;193;p34"/>
          <p:cNvCxnSpPr/>
          <p:nvPr/>
        </p:nvCxnSpPr>
        <p:spPr>
          <a:xfrm>
            <a:off x="739398" y="4187681"/>
            <a:ext cx="1081236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758952" y="1234440"/>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5"/>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3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8" name="Google Shape;198;p35"/>
          <p:cNvSpPr txBox="1">
            <a:spLocks noGrp="1"/>
          </p:cNvSpPr>
          <p:nvPr>
            <p:ph type="body" idx="1"/>
          </p:nvPr>
        </p:nvSpPr>
        <p:spPr>
          <a:xfrm>
            <a:off x="713232" y="2743200"/>
            <a:ext cx="3328416" cy="3557016"/>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9" name="Google Shape;199;p35"/>
          <p:cNvSpPr>
            <a:spLocks noGrp="1"/>
          </p:cNvSpPr>
          <p:nvPr>
            <p:ph type="pic" idx="2"/>
          </p:nvPr>
        </p:nvSpPr>
        <p:spPr>
          <a:xfrm>
            <a:off x="1911096" y="2258568"/>
            <a:ext cx="932688" cy="932688"/>
          </a:xfrm>
          <a:prstGeom prst="ellipse">
            <a:avLst/>
          </a:prstGeom>
          <a:solidFill>
            <a:schemeClr val="accent3"/>
          </a:solidFill>
          <a:ln>
            <a:noFill/>
          </a:ln>
        </p:spPr>
      </p:sp>
      <p:sp>
        <p:nvSpPr>
          <p:cNvPr id="200" name="Google Shape;200;p35"/>
          <p:cNvSpPr txBox="1">
            <a:spLocks noGrp="1"/>
          </p:cNvSpPr>
          <p:nvPr>
            <p:ph type="body" idx="3"/>
          </p:nvPr>
        </p:nvSpPr>
        <p:spPr>
          <a:xfrm>
            <a:off x="992124" y="3950208"/>
            <a:ext cx="2770632" cy="2206752"/>
          </a:xfrm>
          <a:prstGeom prst="rect">
            <a:avLst/>
          </a:prstGeom>
          <a:noFill/>
          <a:ln>
            <a:noFill/>
          </a:ln>
        </p:spPr>
        <p:txBody>
          <a:bodyPr spcFirstLastPara="1" wrap="square" lIns="91425" tIns="45700" rIns="91425" bIns="45700" anchor="t" anchorCtr="0">
            <a:norm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5"/>
          <p:cNvSpPr txBox="1">
            <a:spLocks noGrp="1"/>
          </p:cNvSpPr>
          <p:nvPr>
            <p:ph type="body" idx="4"/>
          </p:nvPr>
        </p:nvSpPr>
        <p:spPr>
          <a:xfrm>
            <a:off x="4443984" y="2743200"/>
            <a:ext cx="3328416" cy="3557016"/>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5"/>
          <p:cNvSpPr>
            <a:spLocks noGrp="1"/>
          </p:cNvSpPr>
          <p:nvPr>
            <p:ph type="pic" idx="5"/>
          </p:nvPr>
        </p:nvSpPr>
        <p:spPr>
          <a:xfrm>
            <a:off x="5641848" y="2258568"/>
            <a:ext cx="932688" cy="932688"/>
          </a:xfrm>
          <a:prstGeom prst="ellipse">
            <a:avLst/>
          </a:prstGeom>
          <a:solidFill>
            <a:schemeClr val="accent1"/>
          </a:solidFill>
          <a:ln>
            <a:noFill/>
          </a:ln>
        </p:spPr>
      </p:sp>
      <p:sp>
        <p:nvSpPr>
          <p:cNvPr id="203" name="Google Shape;203;p35"/>
          <p:cNvSpPr txBox="1">
            <a:spLocks noGrp="1"/>
          </p:cNvSpPr>
          <p:nvPr>
            <p:ph type="body" idx="6"/>
          </p:nvPr>
        </p:nvSpPr>
        <p:spPr>
          <a:xfrm>
            <a:off x="4722876" y="3950208"/>
            <a:ext cx="2770632" cy="2206752"/>
          </a:xfrm>
          <a:prstGeom prst="rect">
            <a:avLst/>
          </a:prstGeom>
          <a:noFill/>
          <a:ln>
            <a:noFill/>
          </a:ln>
        </p:spPr>
        <p:txBody>
          <a:bodyPr spcFirstLastPara="1" wrap="square" lIns="91425" tIns="45700" rIns="91425" bIns="45700" anchor="t" anchorCtr="0">
            <a:norm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35"/>
          <p:cNvSpPr txBox="1">
            <a:spLocks noGrp="1"/>
          </p:cNvSpPr>
          <p:nvPr>
            <p:ph type="body" idx="7"/>
          </p:nvPr>
        </p:nvSpPr>
        <p:spPr>
          <a:xfrm>
            <a:off x="8092440" y="2743200"/>
            <a:ext cx="3328416" cy="3557016"/>
          </a:xfrm>
          <a:prstGeom prst="rect">
            <a:avLst/>
          </a:prstGeom>
          <a:noFill/>
          <a:ln w="12700" cap="flat" cmpd="sng">
            <a:solidFill>
              <a:schemeClr val="accent4"/>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5" name="Google Shape;205;p35"/>
          <p:cNvSpPr>
            <a:spLocks noGrp="1"/>
          </p:cNvSpPr>
          <p:nvPr>
            <p:ph type="pic" idx="8"/>
          </p:nvPr>
        </p:nvSpPr>
        <p:spPr>
          <a:xfrm>
            <a:off x="9290304" y="2258568"/>
            <a:ext cx="932688" cy="932688"/>
          </a:xfrm>
          <a:prstGeom prst="ellipse">
            <a:avLst/>
          </a:prstGeom>
          <a:solidFill>
            <a:schemeClr val="accent4"/>
          </a:solidFill>
          <a:ln>
            <a:noFill/>
          </a:ln>
        </p:spPr>
      </p:sp>
      <p:sp>
        <p:nvSpPr>
          <p:cNvPr id="206" name="Google Shape;206;p35"/>
          <p:cNvSpPr txBox="1">
            <a:spLocks noGrp="1"/>
          </p:cNvSpPr>
          <p:nvPr>
            <p:ph type="body" idx="9"/>
          </p:nvPr>
        </p:nvSpPr>
        <p:spPr>
          <a:xfrm>
            <a:off x="8371332" y="3950208"/>
            <a:ext cx="2770632" cy="2206752"/>
          </a:xfrm>
          <a:prstGeom prst="rect">
            <a:avLst/>
          </a:prstGeom>
          <a:noFill/>
          <a:ln>
            <a:noFill/>
          </a:ln>
        </p:spPr>
        <p:txBody>
          <a:bodyPr spcFirstLastPara="1" wrap="square" lIns="91425" tIns="45700" rIns="91425" bIns="45700" anchor="t" anchorCtr="0">
            <a:norm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36"/>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9" name="Google Shape;209;p36"/>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0" name="Google Shape;210;p36"/>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3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3"/>
        <p:cNvGrpSpPr/>
        <p:nvPr/>
      </p:nvGrpSpPr>
      <p:grpSpPr>
        <a:xfrm>
          <a:off x="0" y="0"/>
          <a:ext cx="0" cy="0"/>
          <a:chOff x="0" y="0"/>
          <a:chExt cx="0" cy="0"/>
        </a:xfrm>
      </p:grpSpPr>
      <p:sp>
        <p:nvSpPr>
          <p:cNvPr id="214" name="Google Shape;214;p37"/>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5" name="Google Shape;215;p37"/>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6" name="Google Shape;216;p3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8"/>
        <p:cNvGrpSpPr/>
        <p:nvPr/>
      </p:nvGrpSpPr>
      <p:grpSpPr>
        <a:xfrm>
          <a:off x="0" y="0"/>
          <a:ext cx="0" cy="0"/>
          <a:chOff x="0" y="0"/>
          <a:chExt cx="0" cy="0"/>
        </a:xfrm>
      </p:grpSpPr>
      <p:sp>
        <p:nvSpPr>
          <p:cNvPr id="219" name="Google Shape;219;p38"/>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0" name="Google Shape;220;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360"/>
              </a:spcBef>
              <a:spcAft>
                <a:spcPts val="0"/>
              </a:spcAft>
              <a:buClr>
                <a:schemeClr val="accent6"/>
              </a:buClr>
              <a:buSzPts val="3200"/>
              <a:buChar char="•"/>
              <a:defRPr sz="3200"/>
            </a:lvl1pPr>
            <a:lvl2pPr marL="914400" lvl="1" indent="-406400" algn="l">
              <a:lnSpc>
                <a:spcPct val="100000"/>
              </a:lnSpc>
              <a:spcBef>
                <a:spcPts val="360"/>
              </a:spcBef>
              <a:spcAft>
                <a:spcPts val="0"/>
              </a:spcAft>
              <a:buClr>
                <a:schemeClr val="accent6"/>
              </a:buClr>
              <a:buSzPts val="2800"/>
              <a:buChar char="•"/>
              <a:defRPr sz="2800"/>
            </a:lvl2pPr>
            <a:lvl3pPr marL="1371600" lvl="2" indent="-381000" algn="l">
              <a:lnSpc>
                <a:spcPct val="100000"/>
              </a:lnSpc>
              <a:spcBef>
                <a:spcPts val="360"/>
              </a:spcBef>
              <a:spcAft>
                <a:spcPts val="0"/>
              </a:spcAft>
              <a:buClr>
                <a:schemeClr val="accent6"/>
              </a:buClr>
              <a:buSzPts val="2400"/>
              <a:buChar char="•"/>
              <a:defRPr sz="2400"/>
            </a:lvl3pPr>
            <a:lvl4pPr marL="1828800" lvl="3" indent="-355600" algn="l">
              <a:lnSpc>
                <a:spcPct val="100000"/>
              </a:lnSpc>
              <a:spcBef>
                <a:spcPts val="360"/>
              </a:spcBef>
              <a:spcAft>
                <a:spcPts val="0"/>
              </a:spcAft>
              <a:buClr>
                <a:schemeClr val="accent6"/>
              </a:buClr>
              <a:buSzPts val="2000"/>
              <a:buChar char="•"/>
              <a:defRPr sz="2000"/>
            </a:lvl4pPr>
            <a:lvl5pPr marL="2286000" lvl="4" indent="-355600" algn="l">
              <a:lnSpc>
                <a:spcPct val="100000"/>
              </a:lnSpc>
              <a:spcBef>
                <a:spcPts val="360"/>
              </a:spcBef>
              <a:spcAft>
                <a:spcPts val="0"/>
              </a:spcAft>
              <a:buClr>
                <a:schemeClr val="accent6"/>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2" name="Google Shape;222;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3" name="Google Shape;223;p3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6"/>
        <p:cNvGrpSpPr/>
        <p:nvPr/>
      </p:nvGrpSpPr>
      <p:grpSpPr>
        <a:xfrm>
          <a:off x="0" y="0"/>
          <a:ext cx="0" cy="0"/>
          <a:chOff x="0" y="0"/>
          <a:chExt cx="0" cy="0"/>
        </a:xfrm>
      </p:grpSpPr>
      <p:sp>
        <p:nvSpPr>
          <p:cNvPr id="17" name="Google Shape;17;p21"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8" name="Google Shape;18;p21"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19" name="Google Shape;19;p21"/>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 name="Google Shape;20;p21"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1" name="Google Shape;21;p21"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22" name="Google Shape;22;p21"/>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21"/>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3685032" y="2255520"/>
            <a:ext cx="3741928" cy="4306380"/>
          </a:xfrm>
          <a:prstGeom prst="rect">
            <a:avLst/>
          </a:prstGeom>
          <a:noFill/>
          <a:ln>
            <a:noFill/>
          </a:ln>
        </p:spPr>
        <p:txBody>
          <a:bodyPr spcFirstLastPara="1" wrap="square" lIns="45700" tIns="45700" rIns="45700" bIns="45700" anchor="t" anchorCtr="0">
            <a:norm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1"/>
          <p:cNvSpPr txBox="1">
            <a:spLocks noGrp="1"/>
          </p:cNvSpPr>
          <p:nvPr>
            <p:ph type="body" idx="2"/>
          </p:nvPr>
        </p:nvSpPr>
        <p:spPr>
          <a:xfrm>
            <a:off x="7754112" y="2255520"/>
            <a:ext cx="3741928" cy="4306380"/>
          </a:xfrm>
          <a:prstGeom prst="rect">
            <a:avLst/>
          </a:prstGeom>
          <a:noFill/>
          <a:ln>
            <a:noFill/>
          </a:ln>
        </p:spPr>
        <p:txBody>
          <a:bodyPr spcFirstLastPara="1" wrap="square" lIns="45700" tIns="45700" rIns="45700" bIns="45700" anchor="t" anchorCtr="0">
            <a:norm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5"/>
        <p:cNvGrpSpPr/>
        <p:nvPr/>
      </p:nvGrpSpPr>
      <p:grpSpPr>
        <a:xfrm>
          <a:off x="0" y="0"/>
          <a:ext cx="0" cy="0"/>
          <a:chOff x="0" y="0"/>
          <a:chExt cx="0" cy="0"/>
        </a:xfrm>
      </p:grpSpPr>
      <p:sp>
        <p:nvSpPr>
          <p:cNvPr id="226" name="Google Shape;226;p39"/>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7" name="Google Shape;227;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9"/>
          <p:cNvSpPr>
            <a:spLocks noGrp="1"/>
          </p:cNvSpPr>
          <p:nvPr>
            <p:ph type="pic" idx="2"/>
          </p:nvPr>
        </p:nvSpPr>
        <p:spPr>
          <a:xfrm>
            <a:off x="5183188" y="987425"/>
            <a:ext cx="6172200" cy="4873625"/>
          </a:xfrm>
          <a:prstGeom prst="rect">
            <a:avLst/>
          </a:prstGeom>
          <a:noFill/>
          <a:ln>
            <a:noFill/>
          </a:ln>
        </p:spPr>
      </p:sp>
      <p:sp>
        <p:nvSpPr>
          <p:cNvPr id="229" name="Google Shape;229;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39"/>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27"/>
        <p:cNvGrpSpPr/>
        <p:nvPr/>
      </p:nvGrpSpPr>
      <p:grpSpPr>
        <a:xfrm>
          <a:off x="0" y="0"/>
          <a:ext cx="0" cy="0"/>
          <a:chOff x="0" y="0"/>
          <a:chExt cx="0" cy="0"/>
        </a:xfrm>
      </p:grpSpPr>
      <p:sp>
        <p:nvSpPr>
          <p:cNvPr id="28" name="Google Shape;28;p22"/>
          <p:cNvSpPr/>
          <p:nvPr/>
        </p:nvSpPr>
        <p:spPr>
          <a:xfrm>
            <a:off x="0" y="3427336"/>
            <a:ext cx="3430200" cy="3430665"/>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9" name="Google Shape;29;p22"/>
          <p:cNvSpPr/>
          <p:nvPr/>
        </p:nvSpPr>
        <p:spPr>
          <a:xfrm>
            <a:off x="0" y="3427336"/>
            <a:ext cx="3430200" cy="3430665"/>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0" name="Google Shape;30;p22"/>
          <p:cNvSpPr/>
          <p:nvPr/>
        </p:nvSpPr>
        <p:spPr>
          <a:xfrm>
            <a:off x="1" y="1"/>
            <a:ext cx="3423785" cy="3437345"/>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1" name="Google Shape;31;p22"/>
          <p:cNvSpPr txBox="1">
            <a:spLocks noGrp="1"/>
          </p:cNvSpPr>
          <p:nvPr>
            <p:ph type="title"/>
          </p:nvPr>
        </p:nvSpPr>
        <p:spPr>
          <a:xfrm>
            <a:off x="4224528" y="2276856"/>
            <a:ext cx="6766560" cy="7680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4224528" y="3222752"/>
            <a:ext cx="6766560" cy="270052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2"/>
          <p:cNvSpPr txBox="1">
            <a:spLocks noGrp="1"/>
          </p:cNvSpPr>
          <p:nvPr>
            <p:ph type="ftr" idx="11"/>
          </p:nvPr>
        </p:nvSpPr>
        <p:spPr>
          <a:xfrm>
            <a:off x="4224528"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22"/>
          <p:cNvSpPr/>
          <p:nvPr/>
        </p:nvSpPr>
        <p:spPr>
          <a:xfrm>
            <a:off x="1" y="869"/>
            <a:ext cx="3423785" cy="3436477"/>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36"/>
        <p:cNvGrpSpPr/>
        <p:nvPr/>
      </p:nvGrpSpPr>
      <p:grpSpPr>
        <a:xfrm>
          <a:off x="0" y="0"/>
          <a:ext cx="0" cy="0"/>
          <a:chOff x="0" y="0"/>
          <a:chExt cx="0" cy="0"/>
        </a:xfrm>
      </p:grpSpPr>
      <p:sp>
        <p:nvSpPr>
          <p:cNvPr id="37" name="Google Shape;37;p23"/>
          <p:cNvSpPr/>
          <p:nvPr/>
        </p:nvSpPr>
        <p:spPr>
          <a:xfrm>
            <a:off x="0" y="0"/>
            <a:ext cx="8948738" cy="68580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8" name="Google Shape;38;p23" descr="preencoded.png"/>
          <p:cNvSpPr/>
          <p:nvPr/>
        </p:nvSpPr>
        <p:spPr>
          <a:xfrm>
            <a:off x="7538626" y="13142"/>
            <a:ext cx="4653374" cy="6831717"/>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39" name="Google Shape;39;p23" descr="preencoded.png"/>
          <p:cNvPicPr preferRelativeResize="0"/>
          <p:nvPr/>
        </p:nvPicPr>
        <p:blipFill rotWithShape="1">
          <a:blip r:embed="rId2">
            <a:alphaModFix/>
          </a:blip>
          <a:srcRect/>
          <a:stretch/>
        </p:blipFill>
        <p:spPr>
          <a:xfrm>
            <a:off x="8737234" y="-25041"/>
            <a:ext cx="3432191" cy="3432191"/>
          </a:xfrm>
          <a:prstGeom prst="rect">
            <a:avLst/>
          </a:prstGeom>
          <a:noFill/>
          <a:ln>
            <a:noFill/>
          </a:ln>
        </p:spPr>
      </p:pic>
      <p:sp>
        <p:nvSpPr>
          <p:cNvPr id="40" name="Google Shape;40;p23"/>
          <p:cNvSpPr txBox="1">
            <a:spLocks noGrp="1"/>
          </p:cNvSpPr>
          <p:nvPr>
            <p:ph type="ctrTitle"/>
          </p:nvPr>
        </p:nvSpPr>
        <p:spPr>
          <a:xfrm>
            <a:off x="1527048" y="1975104"/>
            <a:ext cx="4169664" cy="667512"/>
          </a:xfrm>
          <a:prstGeom prst="rect">
            <a:avLst/>
          </a:prstGeom>
          <a:noFill/>
          <a:ln>
            <a:noFill/>
          </a:ln>
        </p:spPr>
        <p:txBody>
          <a:bodyPr spcFirstLastPara="1" wrap="square" lIns="91425" tIns="0" rIns="91425" bIns="45700" anchor="b" anchorCtr="0">
            <a:noAutofit/>
          </a:bodyPr>
          <a:lstStyle>
            <a:lvl1pPr lvl="0" algn="l">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3"/>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rm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
        <p:cNvGrpSpPr/>
        <p:nvPr/>
      </p:nvGrpSpPr>
      <p:grpSpPr>
        <a:xfrm>
          <a:off x="0" y="0"/>
          <a:ext cx="0" cy="0"/>
          <a:chOff x="0" y="0"/>
          <a:chExt cx="0" cy="0"/>
        </a:xfrm>
      </p:grpSpPr>
      <p:sp>
        <p:nvSpPr>
          <p:cNvPr id="43" name="Google Shape;43;p24"/>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4" name="Google Shape;44;p24"/>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539496" y="2103120"/>
            <a:ext cx="11119104" cy="44348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8"/>
        <p:cNvGrpSpPr/>
        <p:nvPr/>
      </p:nvGrpSpPr>
      <p:grpSpPr>
        <a:xfrm>
          <a:off x="0" y="0"/>
          <a:ext cx="0" cy="0"/>
          <a:chOff x="0" y="0"/>
          <a:chExt cx="0" cy="0"/>
        </a:xfrm>
      </p:grpSpPr>
      <p:sp>
        <p:nvSpPr>
          <p:cNvPr id="49" name="Google Shape;49;p25"/>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5"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51" name="Google Shape;51;p25"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52" name="Google Shape;52;p25"/>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3" name="Google Shape;53;p25"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54" name="Google Shape;54;p25"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55" name="Google Shape;55;p25"/>
          <p:cNvSpPr txBox="1">
            <a:spLocks noGrp="1"/>
          </p:cNvSpPr>
          <p:nvPr>
            <p:ph type="body" idx="1"/>
          </p:nvPr>
        </p:nvSpPr>
        <p:spPr>
          <a:xfrm>
            <a:off x="3977640" y="2330704"/>
            <a:ext cx="3822192" cy="41148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5"/>
          <p:cNvSpPr txBox="1">
            <a:spLocks noGrp="1"/>
          </p:cNvSpPr>
          <p:nvPr>
            <p:ph type="body" idx="2"/>
          </p:nvPr>
        </p:nvSpPr>
        <p:spPr>
          <a:xfrm>
            <a:off x="3685032" y="2877312"/>
            <a:ext cx="3741928" cy="3684588"/>
          </a:xfrm>
          <a:prstGeom prst="rect">
            <a:avLst/>
          </a:prstGeom>
          <a:noFill/>
          <a:ln>
            <a:noFill/>
          </a:ln>
        </p:spPr>
        <p:txBody>
          <a:bodyPr spcFirstLastPara="1" wrap="square" lIns="45700" tIns="45700" rIns="45700" bIns="45700" anchor="t" anchorCtr="0">
            <a:norm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5"/>
          <p:cNvSpPr txBox="1">
            <a:spLocks noGrp="1"/>
          </p:cNvSpPr>
          <p:nvPr>
            <p:ph type="body" idx="3"/>
          </p:nvPr>
        </p:nvSpPr>
        <p:spPr>
          <a:xfrm>
            <a:off x="8046720" y="2330704"/>
            <a:ext cx="3822192" cy="41148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5"/>
          <p:cNvSpPr txBox="1">
            <a:spLocks noGrp="1"/>
          </p:cNvSpPr>
          <p:nvPr>
            <p:ph type="body" idx="4"/>
          </p:nvPr>
        </p:nvSpPr>
        <p:spPr>
          <a:xfrm>
            <a:off x="7754112" y="2877312"/>
            <a:ext cx="3741928" cy="3684588"/>
          </a:xfrm>
          <a:prstGeom prst="rect">
            <a:avLst/>
          </a:prstGeom>
          <a:noFill/>
          <a:ln>
            <a:noFill/>
          </a:ln>
        </p:spPr>
        <p:txBody>
          <a:bodyPr spcFirstLastPara="1" wrap="square" lIns="45700" tIns="45700" rIns="45700" bIns="45700" anchor="t" anchorCtr="0">
            <a:norm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26"/>
          <p:cNvSpPr/>
          <p:nvPr/>
        </p:nvSpPr>
        <p:spPr>
          <a:xfrm>
            <a:off x="2062836" y="686475"/>
            <a:ext cx="7774629" cy="6193018"/>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2" name="Google Shape;62;p26"/>
          <p:cNvSpPr/>
          <p:nvPr/>
        </p:nvSpPr>
        <p:spPr>
          <a:xfrm>
            <a:off x="7610252" y="1"/>
            <a:ext cx="2273668" cy="3147998"/>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3" name="Google Shape;63;p26"/>
          <p:cNvSpPr/>
          <p:nvPr/>
        </p:nvSpPr>
        <p:spPr>
          <a:xfrm>
            <a:off x="9883919" y="2"/>
            <a:ext cx="2254928" cy="3141557"/>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4" name="Google Shape;64;p26"/>
          <p:cNvSpPr/>
          <p:nvPr/>
        </p:nvSpPr>
        <p:spPr>
          <a:xfrm>
            <a:off x="8395730" y="2"/>
            <a:ext cx="2959203" cy="2352793"/>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5" name="Google Shape;65;p26"/>
          <p:cNvSpPr/>
          <p:nvPr/>
        </p:nvSpPr>
        <p:spPr>
          <a:xfrm>
            <a:off x="1390854" y="3130662"/>
            <a:ext cx="3106248" cy="3748831"/>
          </a:xfrm>
          <a:custGeom>
            <a:avLst/>
            <a:gdLst/>
            <a:ahLst/>
            <a:cxn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6" name="Google Shape;66;p26"/>
          <p:cNvSpPr/>
          <p:nvPr/>
        </p:nvSpPr>
        <p:spPr>
          <a:xfrm>
            <a:off x="0" y="3130661"/>
            <a:ext cx="1400640" cy="3748832"/>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67" name="Google Shape;67;p26"/>
          <p:cNvSpPr txBox="1">
            <a:spLocks noGrp="1"/>
          </p:cNvSpPr>
          <p:nvPr>
            <p:ph type="title"/>
          </p:nvPr>
        </p:nvSpPr>
        <p:spPr>
          <a:xfrm>
            <a:off x="2895600" y="3776472"/>
            <a:ext cx="6400800" cy="768096"/>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6"/>
          <p:cNvSpPr txBox="1">
            <a:spLocks noGrp="1"/>
          </p:cNvSpPr>
          <p:nvPr>
            <p:ph type="body" idx="1"/>
          </p:nvPr>
        </p:nvSpPr>
        <p:spPr>
          <a:xfrm>
            <a:off x="2895600" y="4718304"/>
            <a:ext cx="6400800" cy="51206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2400"/>
              <a:buNone/>
              <a:defRPr sz="2400">
                <a:solidFill>
                  <a:schemeClr val="accent6"/>
                </a:solidFill>
              </a:defRPr>
            </a:lvl1pPr>
            <a:lvl2pPr marL="914400" lvl="1" indent="-228600" algn="l">
              <a:lnSpc>
                <a:spcPct val="100000"/>
              </a:lnSpc>
              <a:spcBef>
                <a:spcPts val="36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60"/>
              </a:spcBef>
              <a:spcAft>
                <a:spcPts val="0"/>
              </a:spcAft>
              <a:buClr>
                <a:srgbClr val="888888"/>
              </a:buClr>
              <a:buSzPts val="1600"/>
              <a:buNone/>
              <a:defRPr sz="1600">
                <a:solidFill>
                  <a:srgbClr val="888888"/>
                </a:solidFill>
              </a:defRPr>
            </a:lvl4pPr>
            <a:lvl5pPr marL="2286000" lvl="4" indent="-228600" algn="l">
              <a:lnSpc>
                <a:spcPct val="100000"/>
              </a:lnSpc>
              <a:spcBef>
                <a:spcPts val="36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4389120" y="2395728"/>
            <a:ext cx="7013448" cy="162763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6"/>
              </a:buClr>
              <a:buSzPts val="3300"/>
              <a:buFont typeface="Arial"/>
              <a:buNone/>
              <a:defRPr sz="33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7"/>
          <p:cNvSpPr txBox="1">
            <a:spLocks noGrp="1"/>
          </p:cNvSpPr>
          <p:nvPr>
            <p:ph type="body" idx="1"/>
          </p:nvPr>
        </p:nvSpPr>
        <p:spPr>
          <a:xfrm>
            <a:off x="3611880" y="1984248"/>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7"/>
          <p:cNvSpPr txBox="1">
            <a:spLocks noGrp="1"/>
          </p:cNvSpPr>
          <p:nvPr>
            <p:ph type="body" idx="2"/>
          </p:nvPr>
        </p:nvSpPr>
        <p:spPr>
          <a:xfrm>
            <a:off x="4389120" y="4308475"/>
            <a:ext cx="3932238" cy="5889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60"/>
              </a:spcBef>
              <a:spcAft>
                <a:spcPts val="0"/>
              </a:spcAft>
              <a:buClr>
                <a:schemeClr val="accent6"/>
              </a:buClr>
              <a:buSzPts val="2400"/>
              <a:buNone/>
              <a:defRPr sz="2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7"/>
          <p:cNvSpPr txBox="1">
            <a:spLocks noGrp="1"/>
          </p:cNvSpPr>
          <p:nvPr>
            <p:ph type="body" idx="3"/>
          </p:nvPr>
        </p:nvSpPr>
        <p:spPr>
          <a:xfrm>
            <a:off x="9500616" y="3209544"/>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7" descr="preencoded.png"/>
          <p:cNvSpPr/>
          <p:nvPr/>
        </p:nvSpPr>
        <p:spPr>
          <a:xfrm>
            <a:off x="-7117" y="0"/>
            <a:ext cx="2550985" cy="68580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5" name="Google Shape;75;p27"/>
          <p:cNvSpPr/>
          <p:nvPr/>
        </p:nvSpPr>
        <p:spPr>
          <a:xfrm>
            <a:off x="-9415" y="0"/>
            <a:ext cx="2548591" cy="2555628"/>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6" name="Google Shape;76;p27" descr="preencoded.png"/>
          <p:cNvSpPr/>
          <p:nvPr/>
        </p:nvSpPr>
        <p:spPr>
          <a:xfrm>
            <a:off x="2543868" y="0"/>
            <a:ext cx="2560340" cy="2560340"/>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7" name="Google Shape;77;p27"/>
          <p:cNvSpPr/>
          <p:nvPr/>
        </p:nvSpPr>
        <p:spPr>
          <a:xfrm flipH="1">
            <a:off x="2535251"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8" name="Google Shape;78;p27"/>
          <p:cNvSpPr/>
          <p:nvPr/>
        </p:nvSpPr>
        <p:spPr>
          <a:xfrm flipH="1">
            <a:off x="-10617"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9" name="Google Shape;79;p2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80"/>
        <p:cNvGrpSpPr/>
        <p:nvPr/>
      </p:nvGrpSpPr>
      <p:grpSpPr>
        <a:xfrm>
          <a:off x="0" y="0"/>
          <a:ext cx="0" cy="0"/>
          <a:chOff x="0" y="0"/>
          <a:chExt cx="0" cy="0"/>
        </a:xfrm>
      </p:grpSpPr>
      <p:sp>
        <p:nvSpPr>
          <p:cNvPr id="81" name="Google Shape;81;p28" descr="preencoded.png"/>
          <p:cNvSpPr/>
          <p:nvPr/>
        </p:nvSpPr>
        <p:spPr>
          <a:xfrm>
            <a:off x="8758238" y="-14287"/>
            <a:ext cx="3433763" cy="3452812"/>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2" name="Google Shape;82;p28" descr="preencoded.png"/>
          <p:cNvSpPr/>
          <p:nvPr/>
        </p:nvSpPr>
        <p:spPr>
          <a:xfrm>
            <a:off x="8758238" y="3438525"/>
            <a:ext cx="3433763" cy="3433762"/>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3" name="Google Shape;83;p28" descr="preencoded.png"/>
          <p:cNvSpPr/>
          <p:nvPr/>
        </p:nvSpPr>
        <p:spPr>
          <a:xfrm rot="10800000" flipH="1">
            <a:off x="9991725" y="1247775"/>
            <a:ext cx="2200275" cy="2181225"/>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4" name="Google Shape;84;p28" descr="preencoded.png"/>
          <p:cNvSpPr/>
          <p:nvPr/>
        </p:nvSpPr>
        <p:spPr>
          <a:xfrm rot="10800000" flipH="1">
            <a:off x="-20086" y="4580051"/>
            <a:ext cx="2277948" cy="2277948"/>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85" name="Google Shape;85;p28" descr="preencoded.png"/>
          <p:cNvPicPr preferRelativeResize="0"/>
          <p:nvPr/>
        </p:nvPicPr>
        <p:blipFill rotWithShape="1">
          <a:blip r:embed="rId2">
            <a:alphaModFix/>
          </a:blip>
          <a:srcRect/>
          <a:stretch/>
        </p:blipFill>
        <p:spPr>
          <a:xfrm>
            <a:off x="9991886" y="3441269"/>
            <a:ext cx="2200114" cy="2200114"/>
          </a:xfrm>
          <a:prstGeom prst="rect">
            <a:avLst/>
          </a:prstGeom>
          <a:noFill/>
          <a:ln>
            <a:noFill/>
          </a:ln>
        </p:spPr>
      </p:pic>
      <p:sp>
        <p:nvSpPr>
          <p:cNvPr id="86" name="Google Shape;86;p28" descr="preencoded.png"/>
          <p:cNvSpPr/>
          <p:nvPr/>
        </p:nvSpPr>
        <p:spPr>
          <a:xfrm>
            <a:off x="1707959" y="5667616"/>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7" name="Google Shape;87;p28"/>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8"/>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2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Autofit/>
          </a:bodyPr>
          <a:lstStyle>
            <a:lvl1pPr marR="0" lvl="0" algn="ctr" rtl="0">
              <a:lnSpc>
                <a:spcPct val="110795"/>
              </a:lnSpc>
              <a:spcBef>
                <a:spcPts val="0"/>
              </a:spcBef>
              <a:spcAft>
                <a:spcPts val="0"/>
              </a:spcAft>
              <a:buClr>
                <a:schemeClr val="accent6"/>
              </a:buClr>
              <a:buSzPts val="4400"/>
              <a:buFont typeface="Arial Black"/>
              <a:buNone/>
              <a:defRPr sz="4400" b="1" i="0" u="none" strike="noStrike" cap="non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758952" y="2103120"/>
            <a:ext cx="10671048"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60"/>
              </a:spcBef>
              <a:spcAft>
                <a:spcPts val="0"/>
              </a:spcAft>
              <a:buClr>
                <a:schemeClr val="accent6"/>
              </a:buClr>
              <a:buSzPts val="2800"/>
              <a:buFont typeface="Arial"/>
              <a:buChar char="•"/>
              <a:defRPr sz="2800" b="0" i="0" u="none" strike="noStrike" cap="none">
                <a:solidFill>
                  <a:schemeClr val="accent6"/>
                </a:solidFill>
                <a:latin typeface="EB Garamond"/>
                <a:ea typeface="EB Garamond"/>
                <a:cs typeface="EB Garamond"/>
                <a:sym typeface="EB Garamond"/>
              </a:defRPr>
            </a:lvl1pPr>
            <a:lvl2pPr marL="914400" marR="0" lvl="1" indent="-381000" algn="l" rtl="0">
              <a:lnSpc>
                <a:spcPct val="100000"/>
              </a:lnSpc>
              <a:spcBef>
                <a:spcPts val="360"/>
              </a:spcBef>
              <a:spcAft>
                <a:spcPts val="0"/>
              </a:spcAft>
              <a:buClr>
                <a:schemeClr val="accent6"/>
              </a:buClr>
              <a:buSzPts val="2400"/>
              <a:buFont typeface="Arial"/>
              <a:buChar char="•"/>
              <a:defRPr sz="2400" b="0" i="0" u="none" strike="noStrike" cap="none">
                <a:solidFill>
                  <a:schemeClr val="accent6"/>
                </a:solidFill>
                <a:latin typeface="EB Garamond"/>
                <a:ea typeface="EB Garamond"/>
                <a:cs typeface="EB Garamond"/>
                <a:sym typeface="EB Garamond"/>
              </a:defRPr>
            </a:lvl2pPr>
            <a:lvl3pPr marL="1371600" marR="0" lvl="2" indent="-355600" algn="l" rtl="0">
              <a:lnSpc>
                <a:spcPct val="100000"/>
              </a:lnSpc>
              <a:spcBef>
                <a:spcPts val="360"/>
              </a:spcBef>
              <a:spcAft>
                <a:spcPts val="0"/>
              </a:spcAft>
              <a:buClr>
                <a:schemeClr val="accent6"/>
              </a:buClr>
              <a:buSzPts val="2000"/>
              <a:buFont typeface="Arial"/>
              <a:buChar char="•"/>
              <a:defRPr sz="2000" b="0" i="0" u="none" strike="noStrike" cap="none">
                <a:solidFill>
                  <a:schemeClr val="accent6"/>
                </a:solidFill>
                <a:latin typeface="EB Garamond"/>
                <a:ea typeface="EB Garamond"/>
                <a:cs typeface="EB Garamond"/>
                <a:sym typeface="EB Garamond"/>
              </a:defRPr>
            </a:lvl3pPr>
            <a:lvl4pPr marL="1828800" marR="0" lvl="3"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4pPr>
            <a:lvl5pPr marL="2286000" marR="0" lvl="4"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 name="Google Shape;8;p19"/>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2pPr>
            <a:lvl3pPr marR="0" lvl="2"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3pPr>
            <a:lvl4pPr marR="0" lvl="3"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4pPr>
            <a:lvl5pPr marR="0" lvl="4"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5pPr>
            <a:lvl6pPr marR="0" lvl="5"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6pPr>
            <a:lvl7pPr marR="0" lvl="6"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7pPr>
            <a:lvl8pPr marR="0" lvl="7"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8pPr>
            <a:lvl9pPr marR="0" lvl="8"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9pPr>
          </a:lstStyle>
          <a:p>
            <a:endParaRPr/>
          </a:p>
        </p:txBody>
      </p:sp>
      <p:sp>
        <p:nvSpPr>
          <p:cNvPr id="9" name="Google Shape;9;p1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accent6"/>
                </a:solidFill>
                <a:latin typeface="Arial"/>
                <a:ea typeface="Arial"/>
                <a:cs typeface="Arial"/>
                <a:sym typeface="Arial"/>
              </a:defRPr>
            </a:lvl1pPr>
            <a:lvl2pPr marL="0" marR="0" lvl="1" indent="0" algn="ctr" rtl="0">
              <a:spcBef>
                <a:spcPts val="0"/>
              </a:spcBef>
              <a:buNone/>
              <a:defRPr sz="1200" b="0" i="0" u="none" strike="noStrike" cap="none">
                <a:solidFill>
                  <a:schemeClr val="accent6"/>
                </a:solidFill>
                <a:latin typeface="Arial"/>
                <a:ea typeface="Arial"/>
                <a:cs typeface="Arial"/>
                <a:sym typeface="Arial"/>
              </a:defRPr>
            </a:lvl2pPr>
            <a:lvl3pPr marL="0" marR="0" lvl="2" indent="0" algn="ctr" rtl="0">
              <a:spcBef>
                <a:spcPts val="0"/>
              </a:spcBef>
              <a:buNone/>
              <a:defRPr sz="1200" b="0" i="0" u="none" strike="noStrike" cap="none">
                <a:solidFill>
                  <a:schemeClr val="accent6"/>
                </a:solidFill>
                <a:latin typeface="Arial"/>
                <a:ea typeface="Arial"/>
                <a:cs typeface="Arial"/>
                <a:sym typeface="Arial"/>
              </a:defRPr>
            </a:lvl3pPr>
            <a:lvl4pPr marL="0" marR="0" lvl="3" indent="0" algn="ctr" rtl="0">
              <a:spcBef>
                <a:spcPts val="0"/>
              </a:spcBef>
              <a:buNone/>
              <a:defRPr sz="1200" b="0" i="0" u="none" strike="noStrike" cap="none">
                <a:solidFill>
                  <a:schemeClr val="accent6"/>
                </a:solidFill>
                <a:latin typeface="Arial"/>
                <a:ea typeface="Arial"/>
                <a:cs typeface="Arial"/>
                <a:sym typeface="Arial"/>
              </a:defRPr>
            </a:lvl4pPr>
            <a:lvl5pPr marL="0" marR="0" lvl="4" indent="0" algn="ctr" rtl="0">
              <a:spcBef>
                <a:spcPts val="0"/>
              </a:spcBef>
              <a:buNone/>
              <a:defRPr sz="1200" b="0" i="0" u="none" strike="noStrike" cap="none">
                <a:solidFill>
                  <a:schemeClr val="accent6"/>
                </a:solidFill>
                <a:latin typeface="Arial"/>
                <a:ea typeface="Arial"/>
                <a:cs typeface="Arial"/>
                <a:sym typeface="Arial"/>
              </a:defRPr>
            </a:lvl5pPr>
            <a:lvl6pPr marL="0" marR="0" lvl="5" indent="0" algn="ctr" rtl="0">
              <a:spcBef>
                <a:spcPts val="0"/>
              </a:spcBef>
              <a:buNone/>
              <a:defRPr sz="1200" b="0" i="0" u="none" strike="noStrike" cap="none">
                <a:solidFill>
                  <a:schemeClr val="accent6"/>
                </a:solidFill>
                <a:latin typeface="Arial"/>
                <a:ea typeface="Arial"/>
                <a:cs typeface="Arial"/>
                <a:sym typeface="Arial"/>
              </a:defRPr>
            </a:lvl6pPr>
            <a:lvl7pPr marL="0" marR="0" lvl="6" indent="0" algn="ctr" rtl="0">
              <a:spcBef>
                <a:spcPts val="0"/>
              </a:spcBef>
              <a:buNone/>
              <a:defRPr sz="1200" b="0" i="0" u="none" strike="noStrike" cap="none">
                <a:solidFill>
                  <a:schemeClr val="accent6"/>
                </a:solidFill>
                <a:latin typeface="Arial"/>
                <a:ea typeface="Arial"/>
                <a:cs typeface="Arial"/>
                <a:sym typeface="Arial"/>
              </a:defRPr>
            </a:lvl7pPr>
            <a:lvl8pPr marL="0" marR="0" lvl="7" indent="0" algn="ctr" rtl="0">
              <a:spcBef>
                <a:spcPts val="0"/>
              </a:spcBef>
              <a:buNone/>
              <a:defRPr sz="1200" b="0" i="0" u="none" strike="noStrike" cap="none">
                <a:solidFill>
                  <a:schemeClr val="accent6"/>
                </a:solidFill>
                <a:latin typeface="Arial"/>
                <a:ea typeface="Arial"/>
                <a:cs typeface="Arial"/>
                <a:sym typeface="Arial"/>
              </a:defRPr>
            </a:lvl8pPr>
            <a:lvl9pPr marL="0" marR="0" lvl="8" indent="0" algn="ctr" rtl="0">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st.github.com/wojteklu/73c6914cc446146b8b533c0988cf8d29"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
          <p:cNvSpPr txBox="1">
            <a:spLocks noGrp="1"/>
          </p:cNvSpPr>
          <p:nvPr>
            <p:ph type="ctrTitle"/>
          </p:nvPr>
        </p:nvSpPr>
        <p:spPr>
          <a:xfrm>
            <a:off x="3403091" y="1984248"/>
            <a:ext cx="6137723" cy="1225296"/>
          </a:xfrm>
          <a:prstGeom prst="rect">
            <a:avLst/>
          </a:prstGeom>
          <a:noFill/>
          <a:ln>
            <a:noFill/>
          </a:ln>
        </p:spPr>
        <p:txBody>
          <a:bodyPr spcFirstLastPara="1" wrap="square" lIns="91425" tIns="0" rIns="91425" bIns="45700" anchor="b" anchorCtr="0">
            <a:noAutofit/>
          </a:bodyPr>
          <a:lstStyle/>
          <a:p>
            <a:pPr marL="0" lvl="0" indent="0" algn="ctr" rtl="0">
              <a:lnSpc>
                <a:spcPct val="90000"/>
              </a:lnSpc>
              <a:spcBef>
                <a:spcPts val="0"/>
              </a:spcBef>
              <a:spcAft>
                <a:spcPts val="0"/>
              </a:spcAft>
              <a:buClr>
                <a:schemeClr val="accent6"/>
              </a:buClr>
              <a:buSzPts val="4400"/>
              <a:buFont typeface="Arial Black"/>
              <a:buNone/>
            </a:pPr>
            <a:r>
              <a:rPr lang="en-US"/>
              <a:t>AMAZON SEARCH QA TESTING</a:t>
            </a:r>
            <a:endParaRPr/>
          </a:p>
        </p:txBody>
      </p:sp>
      <p:sp>
        <p:nvSpPr>
          <p:cNvPr id="237" name="Google Shape;237;p1"/>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rmAutofit fontScale="70000" lnSpcReduction="20000"/>
          </a:bodyPr>
          <a:lstStyle/>
          <a:p>
            <a:pPr marL="0" lvl="0" indent="0" algn="ctr" rtl="0">
              <a:lnSpc>
                <a:spcPct val="100000"/>
              </a:lnSpc>
              <a:spcBef>
                <a:spcPts val="0"/>
              </a:spcBef>
              <a:spcAft>
                <a:spcPts val="0"/>
              </a:spcAft>
              <a:buClr>
                <a:schemeClr val="accent6"/>
              </a:buClr>
              <a:buSzPct val="100000"/>
              <a:buNone/>
            </a:pPr>
            <a:r>
              <a:rPr lang="en-US"/>
              <a:t>Ziming Wang(19814)</a:t>
            </a:r>
            <a:endParaRPr/>
          </a:p>
          <a:p>
            <a:pPr marL="0" lvl="0" indent="0" algn="ctr" rtl="0">
              <a:lnSpc>
                <a:spcPct val="100000"/>
              </a:lnSpc>
              <a:spcBef>
                <a:spcPts val="960"/>
              </a:spcBef>
              <a:spcAft>
                <a:spcPts val="0"/>
              </a:spcAft>
              <a:buClr>
                <a:schemeClr val="accent6"/>
              </a:buClr>
              <a:buSzPct val="100000"/>
              <a:buNone/>
            </a:pPr>
            <a:r>
              <a:rPr lang="en-US"/>
              <a:t>Jiajia(19771)</a:t>
            </a:r>
            <a:endParaRPr/>
          </a:p>
          <a:p>
            <a:pPr marL="0" lvl="0" indent="0" algn="ctr" rtl="0">
              <a:lnSpc>
                <a:spcPct val="100000"/>
              </a:lnSpc>
              <a:spcBef>
                <a:spcPts val="960"/>
              </a:spcBef>
              <a:spcAft>
                <a:spcPts val="0"/>
              </a:spcAft>
              <a:buClr>
                <a:schemeClr val="accent6"/>
              </a:buClr>
              <a:buSzPct val="100000"/>
              <a:buNone/>
            </a:pPr>
            <a:r>
              <a:rPr lang="en-US"/>
              <a:t>Ruichen Zhu(19811)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9"/>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b="1"/>
              <a:t>IMPLEMENTATION</a:t>
            </a:r>
            <a:endParaRPr b="1"/>
          </a:p>
        </p:txBody>
      </p:sp>
      <p:pic>
        <p:nvPicPr>
          <p:cNvPr id="318" name="Google Shape;318;p9"/>
          <p:cNvPicPr preferRelativeResize="0"/>
          <p:nvPr/>
        </p:nvPicPr>
        <p:blipFill rotWithShape="1">
          <a:blip r:embed="rId3">
            <a:alphaModFix/>
          </a:blip>
          <a:srcRect/>
          <a:stretch/>
        </p:blipFill>
        <p:spPr>
          <a:xfrm>
            <a:off x="3611140" y="2060111"/>
            <a:ext cx="5267737" cy="2936762"/>
          </a:xfrm>
          <a:prstGeom prst="rect">
            <a:avLst/>
          </a:prstGeom>
          <a:noFill/>
          <a:ln>
            <a:noFill/>
          </a:ln>
        </p:spPr>
      </p:pic>
      <p:pic>
        <p:nvPicPr>
          <p:cNvPr id="319" name="Google Shape;319;p9"/>
          <p:cNvPicPr preferRelativeResize="0"/>
          <p:nvPr/>
        </p:nvPicPr>
        <p:blipFill rotWithShape="1">
          <a:blip r:embed="rId4">
            <a:alphaModFix/>
          </a:blip>
          <a:srcRect/>
          <a:stretch/>
        </p:blipFill>
        <p:spPr>
          <a:xfrm>
            <a:off x="6749270" y="5272424"/>
            <a:ext cx="5208811" cy="1276158"/>
          </a:xfrm>
          <a:prstGeom prst="rect">
            <a:avLst/>
          </a:prstGeom>
          <a:noFill/>
          <a:ln>
            <a:noFill/>
          </a:ln>
        </p:spPr>
      </p:pic>
      <p:sp>
        <p:nvSpPr>
          <p:cNvPr id="320" name="Google Shape;320;p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sldNum" idx="4294967295"/>
          </p:nvPr>
        </p:nvSpPr>
        <p:spPr>
          <a:xfrm>
            <a:off x="11204575" y="457200"/>
            <a:ext cx="987425" cy="2746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326" name="Google Shape;326;p10"/>
          <p:cNvPicPr preferRelativeResize="0"/>
          <p:nvPr/>
        </p:nvPicPr>
        <p:blipFill rotWithShape="1">
          <a:blip r:embed="rId3">
            <a:alphaModFix/>
          </a:blip>
          <a:srcRect/>
          <a:stretch/>
        </p:blipFill>
        <p:spPr>
          <a:xfrm>
            <a:off x="871528" y="1389887"/>
            <a:ext cx="5310513" cy="2562321"/>
          </a:xfrm>
          <a:prstGeom prst="rect">
            <a:avLst/>
          </a:prstGeom>
          <a:noFill/>
          <a:ln>
            <a:noFill/>
          </a:ln>
        </p:spPr>
      </p:pic>
      <p:pic>
        <p:nvPicPr>
          <p:cNvPr id="327" name="Google Shape;327;p10"/>
          <p:cNvPicPr preferRelativeResize="0"/>
          <p:nvPr/>
        </p:nvPicPr>
        <p:blipFill rotWithShape="1">
          <a:blip r:embed="rId4">
            <a:alphaModFix/>
          </a:blip>
          <a:srcRect/>
          <a:stretch/>
        </p:blipFill>
        <p:spPr>
          <a:xfrm>
            <a:off x="6182041" y="1389888"/>
            <a:ext cx="5310513" cy="2562321"/>
          </a:xfrm>
          <a:prstGeom prst="rect">
            <a:avLst/>
          </a:prstGeom>
          <a:noFill/>
          <a:ln>
            <a:noFill/>
          </a:ln>
        </p:spPr>
      </p:pic>
      <p:pic>
        <p:nvPicPr>
          <p:cNvPr id="328" name="Google Shape;328;p10" descr="A screen shot of a phone case&#10;&#10;Description automatically generated"/>
          <p:cNvPicPr preferRelativeResize="0"/>
          <p:nvPr/>
        </p:nvPicPr>
        <p:blipFill rotWithShape="1">
          <a:blip r:embed="rId5">
            <a:alphaModFix/>
          </a:blip>
          <a:srcRect/>
          <a:stretch/>
        </p:blipFill>
        <p:spPr>
          <a:xfrm>
            <a:off x="6182041" y="3952210"/>
            <a:ext cx="4952105" cy="2238764"/>
          </a:xfrm>
          <a:prstGeom prst="rect">
            <a:avLst/>
          </a:prstGeom>
          <a:noFill/>
          <a:ln>
            <a:noFill/>
          </a:ln>
        </p:spPr>
      </p:pic>
      <p:pic>
        <p:nvPicPr>
          <p:cNvPr id="329" name="Google Shape;329;p10" descr="A black speaker on a computer screen&#10;&#10;Description automatically generated"/>
          <p:cNvPicPr preferRelativeResize="0"/>
          <p:nvPr/>
        </p:nvPicPr>
        <p:blipFill rotWithShape="1">
          <a:blip r:embed="rId6">
            <a:alphaModFix/>
          </a:blip>
          <a:srcRect/>
          <a:stretch/>
        </p:blipFill>
        <p:spPr>
          <a:xfrm>
            <a:off x="1229937" y="3952209"/>
            <a:ext cx="4952104" cy="2238764"/>
          </a:xfrm>
          <a:prstGeom prst="rect">
            <a:avLst/>
          </a:prstGeom>
          <a:noFill/>
          <a:ln>
            <a:noFill/>
          </a:ln>
        </p:spPr>
      </p:pic>
      <p:sp>
        <p:nvSpPr>
          <p:cNvPr id="330" name="Google Shape;330;p10"/>
          <p:cNvSpPr txBox="1"/>
          <p:nvPr/>
        </p:nvSpPr>
        <p:spPr>
          <a:xfrm>
            <a:off x="2013204" y="413481"/>
            <a:ext cx="8165592" cy="768096"/>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accent6"/>
              </a:buClr>
              <a:buSzPts val="4400"/>
              <a:buFont typeface="Arial Black"/>
              <a:buNone/>
            </a:pPr>
            <a:r>
              <a:rPr lang="en-US" sz="4400" b="1" cap="none">
                <a:solidFill>
                  <a:schemeClr val="accent6"/>
                </a:solidFill>
                <a:latin typeface="Arial Black"/>
                <a:ea typeface="Arial Black"/>
                <a:cs typeface="Arial Black"/>
                <a:sym typeface="Arial Black"/>
              </a:rPr>
              <a:t>TEST RESULT</a:t>
            </a:r>
            <a:endParaRPr sz="4400" b="1" cap="none">
              <a:solidFill>
                <a:schemeClr val="accent6"/>
              </a:solidFill>
              <a:latin typeface="Arial Black"/>
              <a:ea typeface="Arial Black"/>
              <a:cs typeface="Arial Black"/>
              <a:sym typeface="Arial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758f7428cb_0_0"/>
          <p:cNvSpPr txBox="1">
            <a:spLocks noGrp="1"/>
          </p:cNvSpPr>
          <p:nvPr>
            <p:ph type="ctrTitle"/>
          </p:nvPr>
        </p:nvSpPr>
        <p:spPr>
          <a:xfrm>
            <a:off x="1527047" y="1975104"/>
            <a:ext cx="5149800" cy="667500"/>
          </a:xfrm>
          <a:prstGeom prst="rect">
            <a:avLst/>
          </a:prstGeom>
          <a:noFill/>
          <a:ln>
            <a:noFill/>
          </a:ln>
        </p:spPr>
        <p:txBody>
          <a:bodyPr spcFirstLastPara="1" wrap="square" lIns="91425" tIns="0" rIns="91425" bIns="45700" anchor="b" anchorCtr="0">
            <a:noAutofit/>
          </a:bodyPr>
          <a:lstStyle/>
          <a:p>
            <a:pPr marL="0" lvl="0" indent="0" algn="l" rtl="0">
              <a:lnSpc>
                <a:spcPct val="110795"/>
              </a:lnSpc>
              <a:spcBef>
                <a:spcPts val="0"/>
              </a:spcBef>
              <a:spcAft>
                <a:spcPts val="0"/>
              </a:spcAft>
              <a:buClr>
                <a:schemeClr val="accent6"/>
              </a:buClr>
              <a:buSzPts val="4400"/>
              <a:buFont typeface="Arial Black"/>
              <a:buNone/>
            </a:pPr>
            <a:br>
              <a:rPr lang="en-US"/>
            </a:br>
            <a:endParaRPr/>
          </a:p>
          <a:p>
            <a:pPr marL="0" lvl="0" indent="0" algn="l" rtl="0">
              <a:lnSpc>
                <a:spcPct val="110795"/>
              </a:lnSpc>
              <a:spcBef>
                <a:spcPts val="0"/>
              </a:spcBef>
              <a:spcAft>
                <a:spcPts val="0"/>
              </a:spcAft>
              <a:buClr>
                <a:schemeClr val="accent6"/>
              </a:buClr>
              <a:buSzPts val="4400"/>
              <a:buFont typeface="Arial Black"/>
              <a:buNone/>
            </a:pPr>
            <a:endParaRPr/>
          </a:p>
          <a:p>
            <a:pPr marL="0" lvl="0" indent="0" algn="l" rtl="0">
              <a:lnSpc>
                <a:spcPct val="110795"/>
              </a:lnSpc>
              <a:spcBef>
                <a:spcPts val="0"/>
              </a:spcBef>
              <a:spcAft>
                <a:spcPts val="0"/>
              </a:spcAft>
              <a:buClr>
                <a:schemeClr val="accent6"/>
              </a:buClr>
              <a:buSzPts val="4400"/>
              <a:buFont typeface="Arial Black"/>
              <a:buNone/>
            </a:pPr>
            <a:br>
              <a:rPr lang="en-US"/>
            </a:br>
            <a:r>
              <a:rPr lang="en-US" b="1"/>
              <a:t>ENVIRONMENT</a:t>
            </a:r>
            <a:endParaRPr/>
          </a:p>
        </p:txBody>
      </p:sp>
      <p:sp>
        <p:nvSpPr>
          <p:cNvPr id="336" name="Google Shape;336;g2758f7428cb_0_0"/>
          <p:cNvSpPr txBox="1">
            <a:spLocks noGrp="1"/>
          </p:cNvSpPr>
          <p:nvPr>
            <p:ph type="subTitle" idx="1"/>
          </p:nvPr>
        </p:nvSpPr>
        <p:spPr>
          <a:xfrm>
            <a:off x="1545336" y="2846832"/>
            <a:ext cx="4169700" cy="2176200"/>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0"/>
              </a:spcBef>
              <a:spcAft>
                <a:spcPts val="0"/>
              </a:spcAft>
              <a:buClr>
                <a:schemeClr val="accent6"/>
              </a:buClr>
              <a:buSzPts val="1500"/>
              <a:buNone/>
            </a:pPr>
            <a:r>
              <a:rPr lang="en-US" sz="1500"/>
              <a:t>Chrome Version: 114.0.5735.90</a:t>
            </a:r>
            <a:endParaRPr sz="1500"/>
          </a:p>
          <a:p>
            <a:pPr marL="0" lvl="0" indent="0" algn="l" rtl="0">
              <a:lnSpc>
                <a:spcPct val="100000"/>
              </a:lnSpc>
              <a:spcBef>
                <a:spcPts val="600"/>
              </a:spcBef>
              <a:spcAft>
                <a:spcPts val="0"/>
              </a:spcAft>
              <a:buClr>
                <a:schemeClr val="accent6"/>
              </a:buClr>
              <a:buSzPts val="1500"/>
              <a:buNone/>
            </a:pPr>
            <a:r>
              <a:rPr lang="en-US" sz="1500"/>
              <a:t>Operating System: Mac OS 13.4</a:t>
            </a:r>
            <a:endParaRPr sz="1500"/>
          </a:p>
          <a:p>
            <a:pPr marL="0" lvl="0" indent="0" algn="l" rtl="0">
              <a:lnSpc>
                <a:spcPct val="100000"/>
              </a:lnSpc>
              <a:spcBef>
                <a:spcPts val="600"/>
              </a:spcBef>
              <a:spcAft>
                <a:spcPts val="0"/>
              </a:spcAft>
              <a:buClr>
                <a:schemeClr val="accent6"/>
              </a:buClr>
              <a:buSzPts val="1500"/>
              <a:buNone/>
            </a:pPr>
            <a:r>
              <a:rPr lang="en-US" sz="1500"/>
              <a:t>Model: 2020 M1</a:t>
            </a:r>
            <a:endParaRPr sz="1500"/>
          </a:p>
          <a:p>
            <a:pPr marL="0" lvl="0" indent="0" algn="l" rtl="0">
              <a:lnSpc>
                <a:spcPct val="100000"/>
              </a:lnSpc>
              <a:spcBef>
                <a:spcPts val="600"/>
              </a:spcBef>
              <a:spcAft>
                <a:spcPts val="0"/>
              </a:spcAft>
              <a:buClr>
                <a:schemeClr val="accent6"/>
              </a:buClr>
              <a:buSzPts val="1500"/>
              <a:buNone/>
            </a:pPr>
            <a:r>
              <a:rPr lang="en-US" sz="1500"/>
              <a:t>Framework: Selenium + TestNG</a:t>
            </a:r>
            <a:endParaRPr sz="1500"/>
          </a:p>
          <a:p>
            <a:pPr marL="0" lvl="0" indent="0" algn="l" rtl="0">
              <a:lnSpc>
                <a:spcPct val="100000"/>
              </a:lnSpc>
              <a:spcBef>
                <a:spcPts val="600"/>
              </a:spcBef>
              <a:spcAft>
                <a:spcPts val="0"/>
              </a:spcAft>
              <a:buClr>
                <a:schemeClr val="accent6"/>
              </a:buClr>
              <a:buSzPts val="1500"/>
              <a:buNone/>
            </a:pPr>
            <a:r>
              <a:rPr lang="en-US" sz="1500"/>
              <a:t>Language: Java 8</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1"/>
          <p:cNvSpPr txBox="1">
            <a:spLocks noGrp="1"/>
          </p:cNvSpPr>
          <p:nvPr>
            <p:ph type="title"/>
          </p:nvPr>
        </p:nvSpPr>
        <p:spPr>
          <a:xfrm>
            <a:off x="4206228" y="1139949"/>
            <a:ext cx="6766500" cy="76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a:t>Data Driven: Excel</a:t>
            </a:r>
            <a:endParaRPr b="1"/>
          </a:p>
        </p:txBody>
      </p:sp>
      <p:sp>
        <p:nvSpPr>
          <p:cNvPr id="342" name="Google Shape;342;p1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13</a:t>
            </a:fld>
            <a:endParaRPr/>
          </a:p>
        </p:txBody>
      </p:sp>
      <p:pic>
        <p:nvPicPr>
          <p:cNvPr id="343" name="Google Shape;343;p11"/>
          <p:cNvPicPr preferRelativeResize="0"/>
          <p:nvPr/>
        </p:nvPicPr>
        <p:blipFill>
          <a:blip r:embed="rId3">
            <a:alphaModFix/>
          </a:blip>
          <a:stretch>
            <a:fillRect/>
          </a:stretch>
        </p:blipFill>
        <p:spPr>
          <a:xfrm>
            <a:off x="3732450" y="2150850"/>
            <a:ext cx="7966974" cy="1582950"/>
          </a:xfrm>
          <a:prstGeom prst="rect">
            <a:avLst/>
          </a:prstGeom>
          <a:noFill/>
          <a:ln>
            <a:noFill/>
          </a:ln>
        </p:spPr>
      </p:pic>
      <p:pic>
        <p:nvPicPr>
          <p:cNvPr id="344" name="Google Shape;344;p11"/>
          <p:cNvPicPr preferRelativeResize="0"/>
          <p:nvPr/>
        </p:nvPicPr>
        <p:blipFill>
          <a:blip r:embed="rId4">
            <a:alphaModFix/>
          </a:blip>
          <a:stretch>
            <a:fillRect/>
          </a:stretch>
        </p:blipFill>
        <p:spPr>
          <a:xfrm>
            <a:off x="3732450" y="4049812"/>
            <a:ext cx="7966976" cy="22635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14</a:t>
            </a:fld>
            <a:endParaRPr/>
          </a:p>
        </p:txBody>
      </p:sp>
      <p:sp>
        <p:nvSpPr>
          <p:cNvPr id="350" name="Google Shape;350;p12"/>
          <p:cNvSpPr txBox="1">
            <a:spLocks noGrp="1"/>
          </p:cNvSpPr>
          <p:nvPr>
            <p:ph type="title"/>
          </p:nvPr>
        </p:nvSpPr>
        <p:spPr>
          <a:xfrm>
            <a:off x="3986784" y="818714"/>
            <a:ext cx="8165592"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a:t>TestNG</a:t>
            </a:r>
            <a:endParaRPr b="1"/>
          </a:p>
        </p:txBody>
      </p:sp>
      <p:pic>
        <p:nvPicPr>
          <p:cNvPr id="351" name="Google Shape;351;p12"/>
          <p:cNvPicPr preferRelativeResize="0"/>
          <p:nvPr/>
        </p:nvPicPr>
        <p:blipFill>
          <a:blip r:embed="rId3">
            <a:alphaModFix/>
          </a:blip>
          <a:stretch>
            <a:fillRect/>
          </a:stretch>
        </p:blipFill>
        <p:spPr>
          <a:xfrm>
            <a:off x="3895725" y="1524000"/>
            <a:ext cx="7277200" cy="42106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3"/>
          <p:cNvSpPr txBox="1">
            <a:spLocks noGrp="1"/>
          </p:cNvSpPr>
          <p:nvPr>
            <p:ph type="title"/>
          </p:nvPr>
        </p:nvSpPr>
        <p:spPr>
          <a:xfrm>
            <a:off x="4206228" y="993025"/>
            <a:ext cx="6766500" cy="768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b="1"/>
              <a:t>IMPLEMENTATION</a:t>
            </a:r>
            <a:endParaRPr b="1"/>
          </a:p>
        </p:txBody>
      </p:sp>
      <p:sp>
        <p:nvSpPr>
          <p:cNvPr id="357" name="Google Shape;357;p1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15</a:t>
            </a:fld>
            <a:endParaRPr/>
          </a:p>
        </p:txBody>
      </p:sp>
      <p:pic>
        <p:nvPicPr>
          <p:cNvPr id="358" name="Google Shape;358;p13"/>
          <p:cNvPicPr preferRelativeResize="0"/>
          <p:nvPr/>
        </p:nvPicPr>
        <p:blipFill>
          <a:blip r:embed="rId3">
            <a:alphaModFix/>
          </a:blip>
          <a:stretch>
            <a:fillRect/>
          </a:stretch>
        </p:blipFill>
        <p:spPr>
          <a:xfrm>
            <a:off x="3824150" y="1928050"/>
            <a:ext cx="6465546" cy="4305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758f7428cb_0_14"/>
          <p:cNvSpPr txBox="1">
            <a:spLocks noGrp="1"/>
          </p:cNvSpPr>
          <p:nvPr>
            <p:ph type="sldNum" idx="4294967295"/>
          </p:nvPr>
        </p:nvSpPr>
        <p:spPr>
          <a:xfrm>
            <a:off x="11204575" y="457200"/>
            <a:ext cx="987300" cy="27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364" name="Google Shape;364;g2758f7428cb_0_14"/>
          <p:cNvSpPr txBox="1"/>
          <p:nvPr/>
        </p:nvSpPr>
        <p:spPr>
          <a:xfrm>
            <a:off x="2013204" y="413481"/>
            <a:ext cx="8165700" cy="768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ScreenShots</a:t>
            </a:r>
            <a:endParaRPr sz="4400" b="1" cap="none">
              <a:solidFill>
                <a:schemeClr val="accent6"/>
              </a:solidFill>
              <a:latin typeface="Arial Black"/>
              <a:ea typeface="Arial Black"/>
              <a:cs typeface="Arial Black"/>
              <a:sym typeface="Arial Black"/>
            </a:endParaRPr>
          </a:p>
        </p:txBody>
      </p:sp>
      <p:pic>
        <p:nvPicPr>
          <p:cNvPr id="365" name="Google Shape;365;g2758f7428cb_0_14"/>
          <p:cNvPicPr preferRelativeResize="0"/>
          <p:nvPr/>
        </p:nvPicPr>
        <p:blipFill>
          <a:blip r:embed="rId3">
            <a:alphaModFix/>
          </a:blip>
          <a:stretch>
            <a:fillRect/>
          </a:stretch>
        </p:blipFill>
        <p:spPr>
          <a:xfrm>
            <a:off x="182075" y="1181475"/>
            <a:ext cx="6739220" cy="3116224"/>
          </a:xfrm>
          <a:prstGeom prst="rect">
            <a:avLst/>
          </a:prstGeom>
          <a:noFill/>
          <a:ln>
            <a:noFill/>
          </a:ln>
        </p:spPr>
      </p:pic>
      <p:pic>
        <p:nvPicPr>
          <p:cNvPr id="366" name="Google Shape;366;g2758f7428cb_0_14"/>
          <p:cNvPicPr preferRelativeResize="0"/>
          <p:nvPr/>
        </p:nvPicPr>
        <p:blipFill>
          <a:blip r:embed="rId4">
            <a:alphaModFix/>
          </a:blip>
          <a:stretch>
            <a:fillRect/>
          </a:stretch>
        </p:blipFill>
        <p:spPr>
          <a:xfrm>
            <a:off x="4787650" y="1181475"/>
            <a:ext cx="6739200" cy="3116224"/>
          </a:xfrm>
          <a:prstGeom prst="rect">
            <a:avLst/>
          </a:prstGeom>
          <a:noFill/>
          <a:ln>
            <a:noFill/>
          </a:ln>
        </p:spPr>
      </p:pic>
      <p:pic>
        <p:nvPicPr>
          <p:cNvPr id="367" name="Google Shape;367;g2758f7428cb_0_14"/>
          <p:cNvPicPr preferRelativeResize="0"/>
          <p:nvPr/>
        </p:nvPicPr>
        <p:blipFill>
          <a:blip r:embed="rId5">
            <a:alphaModFix/>
          </a:blip>
          <a:stretch>
            <a:fillRect/>
          </a:stretch>
        </p:blipFill>
        <p:spPr>
          <a:xfrm>
            <a:off x="3567301" y="4297700"/>
            <a:ext cx="5338650" cy="2468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sldNum" idx="4294967295"/>
          </p:nvPr>
        </p:nvSpPr>
        <p:spPr>
          <a:xfrm>
            <a:off x="11204575" y="457200"/>
            <a:ext cx="987425" cy="2746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73" name="Google Shape;373;p15"/>
          <p:cNvSpPr txBox="1"/>
          <p:nvPr/>
        </p:nvSpPr>
        <p:spPr>
          <a:xfrm>
            <a:off x="2013204" y="413481"/>
            <a:ext cx="8165592" cy="768096"/>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Test Report</a:t>
            </a:r>
            <a:endParaRPr sz="4400" b="1" cap="none">
              <a:solidFill>
                <a:schemeClr val="accent6"/>
              </a:solidFill>
              <a:latin typeface="Arial Black"/>
              <a:ea typeface="Arial Black"/>
              <a:cs typeface="Arial Black"/>
              <a:sym typeface="Arial Black"/>
            </a:endParaRPr>
          </a:p>
        </p:txBody>
      </p:sp>
      <p:pic>
        <p:nvPicPr>
          <p:cNvPr id="374" name="Google Shape;374;p15"/>
          <p:cNvPicPr preferRelativeResize="0"/>
          <p:nvPr/>
        </p:nvPicPr>
        <p:blipFill>
          <a:blip r:embed="rId3">
            <a:alphaModFix/>
          </a:blip>
          <a:stretch>
            <a:fillRect/>
          </a:stretch>
        </p:blipFill>
        <p:spPr>
          <a:xfrm>
            <a:off x="152400" y="1333977"/>
            <a:ext cx="11887201" cy="44693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6"/>
          <p:cNvSpPr txBox="1">
            <a:spLocks noGrp="1"/>
          </p:cNvSpPr>
          <p:nvPr>
            <p:ph type="title"/>
          </p:nvPr>
        </p:nvSpPr>
        <p:spPr>
          <a:xfrm>
            <a:off x="3931920" y="2314544"/>
            <a:ext cx="7013448" cy="1627632"/>
          </a:xfrm>
          <a:prstGeom prst="rect">
            <a:avLst/>
          </a:prstGeom>
          <a:noFill/>
          <a:ln>
            <a:noFill/>
          </a:ln>
        </p:spPr>
        <p:txBody>
          <a:bodyPr spcFirstLastPara="1" wrap="square" lIns="0" tIns="0" rIns="0" bIns="0" anchor="t" anchorCtr="0">
            <a:normAutofit/>
          </a:bodyPr>
          <a:lstStyle/>
          <a:p>
            <a:pPr marL="457200" lvl="0" indent="0" algn="l" rtl="0">
              <a:lnSpc>
                <a:spcPct val="100000"/>
              </a:lnSpc>
              <a:spcBef>
                <a:spcPts val="0"/>
              </a:spcBef>
              <a:spcAft>
                <a:spcPts val="0"/>
              </a:spcAft>
              <a:buClr>
                <a:schemeClr val="accent6"/>
              </a:buClr>
              <a:buSzPts val="1600"/>
              <a:buFont typeface="Times New Roman"/>
              <a:buNone/>
            </a:pPr>
            <a:r>
              <a:rPr lang="en-US" sz="1600">
                <a:latin typeface="Times New Roman"/>
                <a:ea typeface="Times New Roman"/>
                <a:cs typeface="Times New Roman"/>
                <a:sym typeface="Times New Roman"/>
              </a:rPr>
              <a:t>IN CONCLUSION, WE AS A TEAM SUCCESSFULLY DESIGNED AND IMPLEMENTED THE QA TEST FOR AMAZON WEBSITE WITH AUTOMATICALLY GENERATED SCREENSHOTS AND HTML REPORT. THIS PRACTICE MADE US KNOW MORE ABOUT TESTNG AND SELENIUM FRAMEWORKS AND THE WORKFLOW OF AUTOMATION TESTING.</a:t>
            </a:r>
            <a:endParaRPr sz="1600">
              <a:latin typeface="Times New Roman"/>
              <a:ea typeface="Times New Roman"/>
              <a:cs typeface="Times New Roman"/>
              <a:sym typeface="Times New Roman"/>
            </a:endParaRPr>
          </a:p>
        </p:txBody>
      </p:sp>
      <p:sp>
        <p:nvSpPr>
          <p:cNvPr id="380" name="Google Shape;380;p16"/>
          <p:cNvSpPr txBox="1">
            <a:spLocks noGrp="1"/>
          </p:cNvSpPr>
          <p:nvPr>
            <p:ph type="body" idx="1"/>
          </p:nvPr>
        </p:nvSpPr>
        <p:spPr>
          <a:xfrm>
            <a:off x="3611880" y="1984248"/>
            <a:ext cx="768096" cy="1627632"/>
          </a:xfrm>
          <a:prstGeom prst="rect">
            <a:avLst/>
          </a:prstGeom>
          <a:noFill/>
          <a:ln>
            <a:noFill/>
          </a:ln>
        </p:spPr>
        <p:txBody>
          <a:bodyPr spcFirstLastPara="1" wrap="square" lIns="91425" tIns="45700" rIns="91425" bIns="54850" anchor="t" anchorCtr="0">
            <a:noAutofit/>
          </a:bodyPr>
          <a:lstStyle/>
          <a:p>
            <a:pPr marL="0" lvl="0" indent="0" algn="l" rtl="0">
              <a:lnSpc>
                <a:spcPct val="100000"/>
              </a:lnSpc>
              <a:spcBef>
                <a:spcPts val="0"/>
              </a:spcBef>
              <a:spcAft>
                <a:spcPts val="0"/>
              </a:spcAft>
              <a:buClr>
                <a:schemeClr val="accent6"/>
              </a:buClr>
              <a:buSzPts val="10000"/>
              <a:buNone/>
            </a:pPr>
            <a:r>
              <a:rPr lang="en-US"/>
              <a:t>“</a:t>
            </a:r>
            <a:endParaRPr/>
          </a:p>
        </p:txBody>
      </p:sp>
      <p:sp>
        <p:nvSpPr>
          <p:cNvPr id="381" name="Google Shape;381;p16"/>
          <p:cNvSpPr txBox="1">
            <a:spLocks noGrp="1"/>
          </p:cNvSpPr>
          <p:nvPr>
            <p:ph type="body" idx="3"/>
          </p:nvPr>
        </p:nvSpPr>
        <p:spPr>
          <a:xfrm>
            <a:off x="9500616" y="3209544"/>
            <a:ext cx="768096" cy="1627632"/>
          </a:xfrm>
          <a:prstGeom prst="rect">
            <a:avLst/>
          </a:prstGeom>
          <a:noFill/>
          <a:ln>
            <a:noFill/>
          </a:ln>
        </p:spPr>
        <p:txBody>
          <a:bodyPr spcFirstLastPara="1" wrap="square" lIns="91425" tIns="45700" rIns="91425" bIns="54850" anchor="t" anchorCtr="0">
            <a:noAutofit/>
          </a:bodyPr>
          <a:lstStyle/>
          <a:p>
            <a:pPr marL="0" lvl="0" indent="0" algn="l" rtl="0">
              <a:lnSpc>
                <a:spcPct val="100000"/>
              </a:lnSpc>
              <a:spcBef>
                <a:spcPts val="0"/>
              </a:spcBef>
              <a:spcAft>
                <a:spcPts val="0"/>
              </a:spcAft>
              <a:buClr>
                <a:schemeClr val="accent6"/>
              </a:buClr>
              <a:buSzPts val="10000"/>
              <a:buNone/>
            </a:pPr>
            <a:r>
              <a:rPr lang="en-US"/>
              <a:t>”</a:t>
            </a:r>
            <a:endParaRPr/>
          </a:p>
        </p:txBody>
      </p:sp>
      <p:sp>
        <p:nvSpPr>
          <p:cNvPr id="382" name="Google Shape;382;p1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383" name="Google Shape;383;p16"/>
          <p:cNvSpPr txBox="1"/>
          <p:nvPr/>
        </p:nvSpPr>
        <p:spPr>
          <a:xfrm>
            <a:off x="3611880" y="4272472"/>
            <a:ext cx="10671048" cy="768096"/>
          </a:xfrm>
          <a:prstGeom prst="rect">
            <a:avLst/>
          </a:prstGeom>
          <a:noFill/>
          <a:ln>
            <a:noFill/>
          </a:ln>
        </p:spPr>
        <p:txBody>
          <a:bodyPr spcFirstLastPara="1" wrap="square" lIns="0" tIns="0" rIns="0" bIns="0" anchor="t" anchorCtr="0">
            <a:normAutofit/>
          </a:bodyPr>
          <a:lstStyle/>
          <a:p>
            <a:pPr marL="0" marR="0" lvl="0" indent="0" algn="l" rtl="0">
              <a:lnSpc>
                <a:spcPct val="100000"/>
              </a:lnSpc>
              <a:spcBef>
                <a:spcPts val="0"/>
              </a:spcBef>
              <a:spcAft>
                <a:spcPts val="0"/>
              </a:spcAft>
              <a:buClr>
                <a:schemeClr val="accent6"/>
              </a:buClr>
              <a:buSzPts val="4400"/>
              <a:buFont typeface="Arial Black"/>
              <a:buNone/>
            </a:pPr>
            <a:r>
              <a:rPr lang="en-US" sz="4400" b="1" cap="none">
                <a:solidFill>
                  <a:schemeClr val="accent6"/>
                </a:solidFill>
                <a:latin typeface="Arial Black"/>
                <a:ea typeface="Arial Black"/>
                <a:cs typeface="Arial Black"/>
                <a:sym typeface="Arial Black"/>
              </a:rPr>
              <a:t>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7"/>
          <p:cNvSpPr txBox="1">
            <a:spLocks noGrp="1"/>
          </p:cNvSpPr>
          <p:nvPr>
            <p:ph type="title"/>
          </p:nvPr>
        </p:nvSpPr>
        <p:spPr>
          <a:xfrm>
            <a:off x="4343975" y="2712490"/>
            <a:ext cx="6766560" cy="76809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a:t>Q &amp; A </a:t>
            </a:r>
            <a:endParaRPr/>
          </a:p>
        </p:txBody>
      </p:sp>
      <p:sp>
        <p:nvSpPr>
          <p:cNvPr id="389" name="Google Shape;389;p1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Presentation title</a:t>
            </a:r>
            <a:endParaRPr/>
          </a:p>
        </p:txBody>
      </p:sp>
      <p:sp>
        <p:nvSpPr>
          <p:cNvPr id="390" name="Google Shape;390;p1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243" name="Google Shape;243;p2"/>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a:t>TABLE OF CONTENTS:</a:t>
            </a:r>
            <a:endParaRPr b="1"/>
          </a:p>
        </p:txBody>
      </p:sp>
      <p:sp>
        <p:nvSpPr>
          <p:cNvPr id="244" name="Google Shape;244;p2"/>
          <p:cNvSpPr txBox="1">
            <a:spLocks noGrp="1"/>
          </p:cNvSpPr>
          <p:nvPr>
            <p:ph type="body" idx="1"/>
          </p:nvPr>
        </p:nvSpPr>
        <p:spPr>
          <a:xfrm>
            <a:off x="4063720" y="2255520"/>
            <a:ext cx="7758823" cy="4306380"/>
          </a:xfrm>
          <a:prstGeom prst="rect">
            <a:avLst/>
          </a:prstGeom>
          <a:noFill/>
          <a:ln>
            <a:noFill/>
          </a:ln>
        </p:spPr>
        <p:txBody>
          <a:bodyPr spcFirstLastPara="1" wrap="square" lIns="45700" tIns="45700" rIns="45700" bIns="45700" anchor="t" anchorCtr="0">
            <a:normAutofit/>
          </a:bodyPr>
          <a:lstStyle/>
          <a:p>
            <a:pPr marL="283800" lvl="0" indent="-283800" algn="l" rtl="0">
              <a:lnSpc>
                <a:spcPct val="100000"/>
              </a:lnSpc>
              <a:spcBef>
                <a:spcPts val="0"/>
              </a:spcBef>
              <a:spcAft>
                <a:spcPts val="0"/>
              </a:spcAft>
              <a:buClr>
                <a:schemeClr val="accent6"/>
              </a:buClr>
              <a:buSzPts val="1200"/>
              <a:buChar char="•"/>
            </a:pPr>
            <a:r>
              <a:rPr lang="en-US"/>
              <a:t>Introduction</a:t>
            </a:r>
            <a:endParaRPr/>
          </a:p>
          <a:p>
            <a:pPr marL="283800" lvl="0" indent="-283800" algn="l" rtl="0">
              <a:lnSpc>
                <a:spcPct val="100000"/>
              </a:lnSpc>
              <a:spcBef>
                <a:spcPts val="600"/>
              </a:spcBef>
              <a:spcAft>
                <a:spcPts val="0"/>
              </a:spcAft>
              <a:buClr>
                <a:schemeClr val="accent6"/>
              </a:buClr>
              <a:buSzPts val="1200"/>
              <a:buChar char="•"/>
            </a:pPr>
            <a:r>
              <a:rPr lang="en-US"/>
              <a:t>Design</a:t>
            </a:r>
            <a:endParaRPr/>
          </a:p>
          <a:p>
            <a:pPr marL="741000" lvl="0" indent="-457200" algn="l" rtl="0">
              <a:lnSpc>
                <a:spcPct val="100000"/>
              </a:lnSpc>
              <a:spcBef>
                <a:spcPts val="600"/>
              </a:spcBef>
              <a:spcAft>
                <a:spcPts val="0"/>
              </a:spcAft>
              <a:buClr>
                <a:schemeClr val="accent6"/>
              </a:buClr>
              <a:buSzPts val="1200"/>
              <a:buFont typeface="Arial"/>
              <a:buChar char="•"/>
            </a:pPr>
            <a:r>
              <a:rPr lang="en-US"/>
              <a:t>Environment</a:t>
            </a:r>
            <a:endParaRPr/>
          </a:p>
          <a:p>
            <a:pPr marL="741000" lvl="0" indent="-457200" algn="l" rtl="0">
              <a:lnSpc>
                <a:spcPct val="100000"/>
              </a:lnSpc>
              <a:spcBef>
                <a:spcPts val="600"/>
              </a:spcBef>
              <a:spcAft>
                <a:spcPts val="0"/>
              </a:spcAft>
              <a:buClr>
                <a:schemeClr val="accent6"/>
              </a:buClr>
              <a:buSzPts val="1200"/>
              <a:buFont typeface="Arial"/>
              <a:buChar char="•"/>
            </a:pPr>
            <a:r>
              <a:rPr lang="en-US"/>
              <a:t>Identify and understand the problems</a:t>
            </a:r>
            <a:endParaRPr/>
          </a:p>
          <a:p>
            <a:pPr marL="741000" lvl="0" indent="-457200" algn="l" rtl="0">
              <a:lnSpc>
                <a:spcPct val="100000"/>
              </a:lnSpc>
              <a:spcBef>
                <a:spcPts val="600"/>
              </a:spcBef>
              <a:spcAft>
                <a:spcPts val="0"/>
              </a:spcAft>
              <a:buClr>
                <a:schemeClr val="accent6"/>
              </a:buClr>
              <a:buSzPts val="1200"/>
              <a:buFont typeface="Arial"/>
              <a:buChar char="•"/>
            </a:pPr>
            <a:r>
              <a:rPr lang="en-US"/>
              <a:t>Investigate to find possible solutions which may include your own solutions.</a:t>
            </a:r>
            <a:endParaRPr/>
          </a:p>
          <a:p>
            <a:pPr marL="741000" lvl="0" indent="-457200" algn="l" rtl="0">
              <a:lnSpc>
                <a:spcPct val="100000"/>
              </a:lnSpc>
              <a:spcBef>
                <a:spcPts val="600"/>
              </a:spcBef>
              <a:spcAft>
                <a:spcPts val="0"/>
              </a:spcAft>
              <a:buClr>
                <a:schemeClr val="accent6"/>
              </a:buClr>
              <a:buSzPts val="1200"/>
              <a:buFont typeface="Arial"/>
              <a:buChar char="•"/>
            </a:pPr>
            <a:r>
              <a:rPr lang="en-US"/>
              <a:t>Theoretically compare the solutions and select the best one.</a:t>
            </a:r>
            <a:endParaRPr/>
          </a:p>
          <a:p>
            <a:pPr marL="283800" lvl="0" indent="-283800" algn="l" rtl="0">
              <a:lnSpc>
                <a:spcPct val="100000"/>
              </a:lnSpc>
              <a:spcBef>
                <a:spcPts val="600"/>
              </a:spcBef>
              <a:spcAft>
                <a:spcPts val="0"/>
              </a:spcAft>
              <a:buClr>
                <a:schemeClr val="accent6"/>
              </a:buClr>
              <a:buSzPts val="1200"/>
              <a:buChar char="•"/>
            </a:pPr>
            <a:r>
              <a:rPr lang="en-US"/>
              <a:t>Implementation</a:t>
            </a:r>
            <a:endParaRPr/>
          </a:p>
          <a:p>
            <a:pPr marL="626700" lvl="0" indent="-342900" algn="l" rtl="0">
              <a:lnSpc>
                <a:spcPct val="100000"/>
              </a:lnSpc>
              <a:spcBef>
                <a:spcPts val="600"/>
              </a:spcBef>
              <a:spcAft>
                <a:spcPts val="0"/>
              </a:spcAft>
              <a:buClr>
                <a:schemeClr val="accent6"/>
              </a:buClr>
              <a:buSzPts val="1200"/>
              <a:buFont typeface="Arial"/>
              <a:buChar char="•"/>
            </a:pPr>
            <a:r>
              <a:rPr lang="en-US"/>
              <a:t>Answer how you did it this way.</a:t>
            </a:r>
            <a:endParaRPr/>
          </a:p>
          <a:p>
            <a:pPr marL="283800" lvl="0" indent="-283800" algn="l" rtl="0">
              <a:lnSpc>
                <a:spcPct val="100000"/>
              </a:lnSpc>
              <a:spcBef>
                <a:spcPts val="600"/>
              </a:spcBef>
              <a:spcAft>
                <a:spcPts val="0"/>
              </a:spcAft>
              <a:buClr>
                <a:schemeClr val="accent6"/>
              </a:buClr>
              <a:buSzPts val="1200"/>
              <a:buChar char="•"/>
            </a:pPr>
            <a:r>
              <a:rPr lang="en-US"/>
              <a:t>Test</a:t>
            </a:r>
            <a:endParaRPr/>
          </a:p>
          <a:p>
            <a:pPr marL="283800" lvl="0" indent="-283800" algn="l" rtl="0">
              <a:lnSpc>
                <a:spcPct val="100000"/>
              </a:lnSpc>
              <a:spcBef>
                <a:spcPts val="600"/>
              </a:spcBef>
              <a:spcAft>
                <a:spcPts val="0"/>
              </a:spcAft>
              <a:buClr>
                <a:schemeClr val="accent6"/>
              </a:buClr>
              <a:buSzPts val="1200"/>
              <a:buChar char="•"/>
            </a:pPr>
            <a:r>
              <a:rPr lang="en-US"/>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8"/>
          <p:cNvSpPr txBox="1">
            <a:spLocks noGrp="1"/>
          </p:cNvSpPr>
          <p:nvPr>
            <p:ph type="ctrTitle"/>
          </p:nvPr>
        </p:nvSpPr>
        <p:spPr>
          <a:xfrm>
            <a:off x="1527048" y="1975104"/>
            <a:ext cx="4169664" cy="667512"/>
          </a:xfrm>
          <a:prstGeom prst="rect">
            <a:avLst/>
          </a:prstGeom>
          <a:noFill/>
          <a:ln>
            <a:noFill/>
          </a:ln>
        </p:spPr>
        <p:txBody>
          <a:bodyPr spcFirstLastPara="1" wrap="square" lIns="91425" tIns="0" rIns="91425" bIns="45700" anchor="b" anchorCtr="0">
            <a:noAutofit/>
          </a:bodyPr>
          <a:lstStyle/>
          <a:p>
            <a:pPr marL="0" lvl="0" indent="0" algn="l" rtl="0">
              <a:lnSpc>
                <a:spcPct val="110795"/>
              </a:lnSpc>
              <a:spcBef>
                <a:spcPts val="0"/>
              </a:spcBef>
              <a:spcAft>
                <a:spcPts val="0"/>
              </a:spcAft>
              <a:buClr>
                <a:schemeClr val="accent6"/>
              </a:buClr>
              <a:buSzPts val="4400"/>
              <a:buFont typeface="Arial Black"/>
              <a:buNone/>
            </a:pPr>
            <a:r>
              <a:rPr lang="en-US"/>
              <a:t>THANK YOU</a:t>
            </a:r>
            <a:endParaRPr/>
          </a:p>
        </p:txBody>
      </p:sp>
      <p:sp>
        <p:nvSpPr>
          <p:cNvPr id="396" name="Google Shape;396;p18"/>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0"/>
              </a:spcBef>
              <a:spcAft>
                <a:spcPts val="0"/>
              </a:spcAft>
              <a:buClr>
                <a:schemeClr val="accent6"/>
              </a:buClr>
              <a:buSzPts val="2400"/>
              <a:buNone/>
            </a:pPr>
            <a:r>
              <a:rPr lang="en-US"/>
              <a:t>Ziming Wang</a:t>
            </a:r>
            <a:endParaRPr/>
          </a:p>
          <a:p>
            <a:pPr marL="0" lvl="0" indent="0" algn="l" rtl="0">
              <a:lnSpc>
                <a:spcPct val="100000"/>
              </a:lnSpc>
              <a:spcBef>
                <a:spcPts val="576"/>
              </a:spcBef>
              <a:spcAft>
                <a:spcPts val="0"/>
              </a:spcAft>
              <a:buClr>
                <a:schemeClr val="accent6"/>
              </a:buClr>
              <a:buSzPts val="2400"/>
              <a:buNone/>
            </a:pPr>
            <a:r>
              <a:rPr lang="en-US"/>
              <a:t>Jiajia Ding</a:t>
            </a:r>
            <a:endParaRPr/>
          </a:p>
          <a:p>
            <a:pPr marL="0" lvl="0" indent="0" algn="l" rtl="0">
              <a:lnSpc>
                <a:spcPct val="100000"/>
              </a:lnSpc>
              <a:spcBef>
                <a:spcPts val="576"/>
              </a:spcBef>
              <a:spcAft>
                <a:spcPts val="0"/>
              </a:spcAft>
              <a:buClr>
                <a:schemeClr val="accent6"/>
              </a:buClr>
              <a:buSzPts val="2400"/>
              <a:buNone/>
            </a:pPr>
            <a:r>
              <a:rPr lang="en-US"/>
              <a:t>Ruichen Zhu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txBox="1">
            <a:spLocks noGrp="1"/>
          </p:cNvSpPr>
          <p:nvPr>
            <p:ph type="title"/>
          </p:nvPr>
        </p:nvSpPr>
        <p:spPr>
          <a:xfrm>
            <a:off x="4224528" y="1020712"/>
            <a:ext cx="6766560"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a:t>INTRODUCTION</a:t>
            </a:r>
            <a:endParaRPr/>
          </a:p>
        </p:txBody>
      </p:sp>
      <p:sp>
        <p:nvSpPr>
          <p:cNvPr id="250" name="Google Shape;250;p3"/>
          <p:cNvSpPr txBox="1">
            <a:spLocks noGrp="1"/>
          </p:cNvSpPr>
          <p:nvPr>
            <p:ph type="body" idx="1"/>
          </p:nvPr>
        </p:nvSpPr>
        <p:spPr>
          <a:xfrm>
            <a:off x="4224528" y="1966608"/>
            <a:ext cx="7708392" cy="363062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accent6"/>
              </a:buClr>
              <a:buSzPct val="100000"/>
              <a:buNone/>
            </a:pPr>
            <a:r>
              <a:rPr lang="en-US" sz="1600"/>
              <a:t>Create and automation an End-to-End integration test case using Selenium Web Driver (Junit or TestNG).</a:t>
            </a:r>
            <a:endParaRPr/>
          </a:p>
          <a:p>
            <a:pPr marL="0" lvl="0" indent="0" algn="l" rtl="0">
              <a:lnSpc>
                <a:spcPct val="90000"/>
              </a:lnSpc>
              <a:spcBef>
                <a:spcPts val="360"/>
              </a:spcBef>
              <a:spcAft>
                <a:spcPts val="0"/>
              </a:spcAft>
              <a:buClr>
                <a:schemeClr val="accent6"/>
              </a:buClr>
              <a:buSzPct val="100000"/>
              <a:buNone/>
            </a:pPr>
            <a:r>
              <a:rPr lang="en-US" sz="1600"/>
              <a:t>Try as much as you have learned, </a:t>
            </a:r>
            <a:endParaRPr/>
          </a:p>
          <a:p>
            <a:pPr marL="0" lvl="0" indent="0" algn="l" rtl="0">
              <a:lnSpc>
                <a:spcPct val="90000"/>
              </a:lnSpc>
              <a:spcBef>
                <a:spcPts val="360"/>
              </a:spcBef>
              <a:spcAft>
                <a:spcPts val="0"/>
              </a:spcAft>
              <a:buClr>
                <a:schemeClr val="accent6"/>
              </a:buClr>
              <a:buSzPct val="100000"/>
              <a:buNone/>
            </a:pPr>
            <a:r>
              <a:rPr lang="en-US" sz="1600"/>
              <a:t>You should </a:t>
            </a:r>
            <a:endParaRPr/>
          </a:p>
          <a:p>
            <a:pPr marL="514350" lvl="0" indent="-514350" algn="l" rtl="0">
              <a:lnSpc>
                <a:spcPct val="90000"/>
              </a:lnSpc>
              <a:spcBef>
                <a:spcPts val="360"/>
              </a:spcBef>
              <a:spcAft>
                <a:spcPts val="0"/>
              </a:spcAft>
              <a:buClr>
                <a:schemeClr val="accent6"/>
              </a:buClr>
              <a:buSzPct val="100000"/>
              <a:buFont typeface="Arial Black"/>
              <a:buAutoNum type="arabicPeriod"/>
            </a:pPr>
            <a:r>
              <a:rPr lang="en-US" sz="1600"/>
              <a:t>A power point to brief describe your use case, automation design</a:t>
            </a:r>
            <a:endParaRPr/>
          </a:p>
          <a:p>
            <a:pPr marL="514350" lvl="0" indent="-514350" algn="l" rtl="0">
              <a:lnSpc>
                <a:spcPct val="90000"/>
              </a:lnSpc>
              <a:spcBef>
                <a:spcPts val="360"/>
              </a:spcBef>
              <a:spcAft>
                <a:spcPts val="0"/>
              </a:spcAft>
              <a:buClr>
                <a:schemeClr val="accent6"/>
              </a:buClr>
              <a:buSzPct val="100000"/>
              <a:buFont typeface="Arial Black"/>
              <a:buAutoNum type="arabicPeriod"/>
            </a:pPr>
            <a:r>
              <a:rPr lang="en-US" sz="1600"/>
              <a:t>A completed test case including detailed steps</a:t>
            </a:r>
            <a:endParaRPr/>
          </a:p>
          <a:p>
            <a:pPr marL="514350" lvl="0" indent="-514350" algn="l" rtl="0">
              <a:lnSpc>
                <a:spcPct val="90000"/>
              </a:lnSpc>
              <a:spcBef>
                <a:spcPts val="360"/>
              </a:spcBef>
              <a:spcAft>
                <a:spcPts val="0"/>
              </a:spcAft>
              <a:buClr>
                <a:schemeClr val="accent6"/>
              </a:buClr>
              <a:buSzPct val="100000"/>
              <a:buFont typeface="Arial Black"/>
              <a:buAutoNum type="arabicPeriod"/>
            </a:pPr>
            <a:r>
              <a:rPr lang="en-US" sz="1600"/>
              <a:t>Using Selenium WebDriver automation (Junit or TestNG framework) to automate all steps, should use all of the following:</a:t>
            </a:r>
            <a:endParaRPr/>
          </a:p>
          <a:p>
            <a:pPr marL="400050" lvl="1" indent="0" algn="l" rtl="0">
              <a:lnSpc>
                <a:spcPct val="90000"/>
              </a:lnSpc>
              <a:spcBef>
                <a:spcPts val="360"/>
              </a:spcBef>
              <a:spcAft>
                <a:spcPts val="0"/>
              </a:spcAft>
              <a:buClr>
                <a:schemeClr val="accent6"/>
              </a:buClr>
              <a:buSzPct val="100000"/>
              <a:buNone/>
            </a:pPr>
            <a:r>
              <a:rPr lang="en-US" sz="1600"/>
              <a:t>1)          Data Driven (Using data driven either from Excel sheet or BDD feature file);</a:t>
            </a:r>
            <a:endParaRPr/>
          </a:p>
          <a:p>
            <a:pPr marL="914400" lvl="1" indent="-514350" algn="l" rtl="0">
              <a:lnSpc>
                <a:spcPct val="90000"/>
              </a:lnSpc>
              <a:spcBef>
                <a:spcPts val="360"/>
              </a:spcBef>
              <a:spcAft>
                <a:spcPts val="0"/>
              </a:spcAft>
              <a:buClr>
                <a:schemeClr val="accent6"/>
              </a:buClr>
              <a:buSzPct val="100000"/>
              <a:buAutoNum type="arabicParenR" startAt="2"/>
            </a:pPr>
            <a:r>
              <a:rPr lang="en-US" sz="1600"/>
              <a:t>Run test case from BDD Cucumber feature file or testNG xml for other data driven;</a:t>
            </a:r>
            <a:endParaRPr/>
          </a:p>
          <a:p>
            <a:pPr marL="914400" lvl="1" indent="-514350" algn="l" rtl="0">
              <a:lnSpc>
                <a:spcPct val="90000"/>
              </a:lnSpc>
              <a:spcBef>
                <a:spcPts val="360"/>
              </a:spcBef>
              <a:spcAft>
                <a:spcPts val="0"/>
              </a:spcAft>
              <a:buClr>
                <a:schemeClr val="accent6"/>
              </a:buClr>
              <a:buSzPct val="100000"/>
              <a:buAutoNum type="arabicParenR" startAt="2"/>
            </a:pPr>
            <a:r>
              <a:rPr lang="en-US" sz="1600"/>
              <a:t>Generates testing report;</a:t>
            </a:r>
            <a:endParaRPr/>
          </a:p>
          <a:p>
            <a:pPr marL="914400" lvl="1" indent="-514350" algn="l" rtl="0">
              <a:lnSpc>
                <a:spcPct val="90000"/>
              </a:lnSpc>
              <a:spcBef>
                <a:spcPts val="360"/>
              </a:spcBef>
              <a:spcAft>
                <a:spcPts val="0"/>
              </a:spcAft>
              <a:buClr>
                <a:schemeClr val="accent6"/>
              </a:buClr>
              <a:buSzPct val="100000"/>
              <a:buAutoNum type="arabicParenR" startAt="2"/>
            </a:pPr>
            <a:r>
              <a:rPr lang="en-US" sz="1600"/>
              <a:t>Takes Screenshot to take snapshot image;</a:t>
            </a:r>
            <a:endParaRPr/>
          </a:p>
          <a:p>
            <a:pPr marL="914400" lvl="1" indent="-514350" algn="l" rtl="0">
              <a:lnSpc>
                <a:spcPct val="90000"/>
              </a:lnSpc>
              <a:spcBef>
                <a:spcPts val="360"/>
              </a:spcBef>
              <a:spcAft>
                <a:spcPts val="0"/>
              </a:spcAft>
              <a:buClr>
                <a:schemeClr val="accent6"/>
              </a:buClr>
              <a:buSzPct val="100000"/>
              <a:buAutoNum type="arabicParenR" startAt="2"/>
            </a:pPr>
            <a:r>
              <a:rPr lang="en-US" sz="1600"/>
              <a:t>(Optional) Log all test case steps;</a:t>
            </a:r>
            <a:endParaRPr/>
          </a:p>
          <a:p>
            <a:pPr marL="914400" lvl="1" indent="-514350" algn="l" rtl="0">
              <a:lnSpc>
                <a:spcPct val="90000"/>
              </a:lnSpc>
              <a:spcBef>
                <a:spcPts val="360"/>
              </a:spcBef>
              <a:spcAft>
                <a:spcPts val="0"/>
              </a:spcAft>
              <a:buClr>
                <a:schemeClr val="accent6"/>
              </a:buClr>
              <a:buSzPct val="100000"/>
              <a:buAutoNum type="arabicParenR" startAt="2"/>
            </a:pPr>
            <a:r>
              <a:rPr lang="en-US" sz="1600"/>
              <a:t>Follow up </a:t>
            </a:r>
            <a:r>
              <a:rPr lang="en-US" sz="1600" u="sng">
                <a:solidFill>
                  <a:schemeClr val="hlink"/>
                </a:solidFill>
                <a:hlinkClick r:id="rId3"/>
              </a:rPr>
              <a:t>Clean code </a:t>
            </a:r>
            <a:r>
              <a:rPr lang="en-US" sz="1600"/>
              <a:t>compliance</a:t>
            </a:r>
            <a:endParaRPr/>
          </a:p>
          <a:p>
            <a:pPr marL="0" lvl="0" indent="0" algn="l" rtl="0">
              <a:lnSpc>
                <a:spcPct val="90000"/>
              </a:lnSpc>
              <a:spcBef>
                <a:spcPts val="360"/>
              </a:spcBef>
              <a:spcAft>
                <a:spcPts val="0"/>
              </a:spcAft>
              <a:buClr>
                <a:schemeClr val="accent6"/>
              </a:buClr>
              <a:buSzPct val="100000"/>
              <a:buNone/>
            </a:pPr>
            <a:endParaRPr sz="1100"/>
          </a:p>
        </p:txBody>
      </p:sp>
      <p:sp>
        <p:nvSpPr>
          <p:cNvPr id="251" name="Google Shape;251;p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
          <p:cNvSpPr txBox="1">
            <a:spLocks noGrp="1"/>
          </p:cNvSpPr>
          <p:nvPr>
            <p:ph type="ctrTitle"/>
          </p:nvPr>
        </p:nvSpPr>
        <p:spPr>
          <a:xfrm>
            <a:off x="1527047" y="1975104"/>
            <a:ext cx="5149797" cy="667512"/>
          </a:xfrm>
          <a:prstGeom prst="rect">
            <a:avLst/>
          </a:prstGeom>
          <a:noFill/>
          <a:ln>
            <a:noFill/>
          </a:ln>
        </p:spPr>
        <p:txBody>
          <a:bodyPr spcFirstLastPara="1" wrap="square" lIns="91425" tIns="0" rIns="91425" bIns="45700" anchor="b" anchorCtr="0">
            <a:noAutofit/>
          </a:bodyPr>
          <a:lstStyle/>
          <a:p>
            <a:pPr marL="0" lvl="0" indent="0" algn="l" rtl="0">
              <a:lnSpc>
                <a:spcPct val="110795"/>
              </a:lnSpc>
              <a:spcBef>
                <a:spcPts val="0"/>
              </a:spcBef>
              <a:spcAft>
                <a:spcPts val="0"/>
              </a:spcAft>
              <a:buClr>
                <a:schemeClr val="accent6"/>
              </a:buClr>
              <a:buSzPts val="4400"/>
              <a:buFont typeface="Arial Black"/>
              <a:buNone/>
            </a:pPr>
            <a:r>
              <a:rPr lang="en-US" b="1"/>
              <a:t>ENVIRONMENT</a:t>
            </a:r>
            <a:endParaRPr/>
          </a:p>
        </p:txBody>
      </p:sp>
      <p:sp>
        <p:nvSpPr>
          <p:cNvPr id="257" name="Google Shape;257;p4"/>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0"/>
              </a:spcBef>
              <a:spcAft>
                <a:spcPts val="0"/>
              </a:spcAft>
              <a:buClr>
                <a:schemeClr val="accent6"/>
              </a:buClr>
              <a:buSzPts val="1500"/>
              <a:buNone/>
            </a:pPr>
            <a:r>
              <a:rPr lang="en-US" sz="1500"/>
              <a:t>Chrome Driver: 4.11.0 (July 31, 2023)</a:t>
            </a:r>
            <a:endParaRPr sz="1500"/>
          </a:p>
          <a:p>
            <a:pPr marL="0" lvl="0" indent="0" algn="l" rtl="0">
              <a:lnSpc>
                <a:spcPct val="100000"/>
              </a:lnSpc>
              <a:spcBef>
                <a:spcPts val="600"/>
              </a:spcBef>
              <a:spcAft>
                <a:spcPts val="0"/>
              </a:spcAft>
              <a:buClr>
                <a:schemeClr val="accent6"/>
              </a:buClr>
              <a:buSzPts val="1500"/>
              <a:buNone/>
            </a:pPr>
            <a:r>
              <a:rPr lang="en-US" sz="1500"/>
              <a:t>Operating System: Windows 11</a:t>
            </a:r>
            <a:endParaRPr sz="1500"/>
          </a:p>
          <a:p>
            <a:pPr marL="0" lvl="0" indent="0" algn="l" rtl="0">
              <a:lnSpc>
                <a:spcPct val="100000"/>
              </a:lnSpc>
              <a:spcBef>
                <a:spcPts val="600"/>
              </a:spcBef>
              <a:spcAft>
                <a:spcPts val="0"/>
              </a:spcAft>
              <a:buClr>
                <a:schemeClr val="accent6"/>
              </a:buClr>
              <a:buSzPts val="1500"/>
              <a:buNone/>
            </a:pPr>
            <a:r>
              <a:rPr lang="en-US" sz="1500"/>
              <a:t>Framework: Maven</a:t>
            </a:r>
            <a:endParaRPr sz="1500"/>
          </a:p>
          <a:p>
            <a:pPr marL="0" lvl="0" indent="0" algn="l" rtl="0">
              <a:lnSpc>
                <a:spcPct val="100000"/>
              </a:lnSpc>
              <a:spcBef>
                <a:spcPts val="600"/>
              </a:spcBef>
              <a:spcAft>
                <a:spcPts val="0"/>
              </a:spcAft>
              <a:buClr>
                <a:schemeClr val="accent6"/>
              </a:buClr>
              <a:buSzPts val="1500"/>
              <a:buNone/>
            </a:pPr>
            <a:r>
              <a:rPr lang="en-US" sz="1500"/>
              <a:t>Language: Java 8</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accent6"/>
              </a:buClr>
              <a:buSzPts val="4400"/>
              <a:buFont typeface="Arial Black"/>
              <a:buNone/>
            </a:pPr>
            <a:r>
              <a:rPr lang="en-US" b="1"/>
              <a:t>SCOPE</a:t>
            </a:r>
            <a:endParaRPr/>
          </a:p>
        </p:txBody>
      </p:sp>
      <p:sp>
        <p:nvSpPr>
          <p:cNvPr id="263" name="Google Shape;263;p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5</a:t>
            </a:fld>
            <a:endParaRPr/>
          </a:p>
        </p:txBody>
      </p:sp>
      <p:grpSp>
        <p:nvGrpSpPr>
          <p:cNvPr id="264" name="Google Shape;264;p5"/>
          <p:cNvGrpSpPr/>
          <p:nvPr/>
        </p:nvGrpSpPr>
        <p:grpSpPr>
          <a:xfrm>
            <a:off x="539496" y="2104554"/>
            <a:ext cx="11119103" cy="4431971"/>
            <a:chOff x="0" y="1434"/>
            <a:chExt cx="11119103" cy="4431971"/>
          </a:xfrm>
        </p:grpSpPr>
        <p:sp>
          <p:nvSpPr>
            <p:cNvPr id="265" name="Google Shape;265;p5"/>
            <p:cNvSpPr/>
            <p:nvPr/>
          </p:nvSpPr>
          <p:spPr>
            <a:xfrm>
              <a:off x="0" y="1434"/>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184920" y="138978"/>
              <a:ext cx="336218" cy="33621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06058" y="1434"/>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txBox="1"/>
            <p:nvPr/>
          </p:nvSpPr>
          <p:spPr>
            <a:xfrm>
              <a:off x="706058" y="1434"/>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End to End use case example – Holiday shopping</a:t>
              </a:r>
              <a:endParaRPr/>
            </a:p>
          </p:txBody>
        </p:sp>
        <p:sp>
          <p:nvSpPr>
            <p:cNvPr id="269" name="Google Shape;269;p5"/>
            <p:cNvSpPr/>
            <p:nvPr/>
          </p:nvSpPr>
          <p:spPr>
            <a:xfrm>
              <a:off x="0" y="765567"/>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84920" y="903111"/>
              <a:ext cx="336218" cy="33621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06058" y="765567"/>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txBox="1"/>
            <p:nvPr/>
          </p:nvSpPr>
          <p:spPr>
            <a:xfrm>
              <a:off x="706058" y="765567"/>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Open Amazon.com</a:t>
              </a:r>
              <a:endParaRPr/>
            </a:p>
          </p:txBody>
        </p:sp>
        <p:sp>
          <p:nvSpPr>
            <p:cNvPr id="273" name="Google Shape;273;p5"/>
            <p:cNvSpPr/>
            <p:nvPr/>
          </p:nvSpPr>
          <p:spPr>
            <a:xfrm>
              <a:off x="0" y="1529700"/>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84920" y="1667244"/>
              <a:ext cx="336218" cy="33621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06058" y="1529700"/>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txBox="1"/>
            <p:nvPr/>
          </p:nvSpPr>
          <p:spPr>
            <a:xfrm>
              <a:off x="706058" y="1529700"/>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Search your target good (for example, camera)</a:t>
              </a:r>
              <a:endParaRPr/>
            </a:p>
          </p:txBody>
        </p:sp>
        <p:sp>
          <p:nvSpPr>
            <p:cNvPr id="277" name="Google Shape;277;p5"/>
            <p:cNvSpPr/>
            <p:nvPr/>
          </p:nvSpPr>
          <p:spPr>
            <a:xfrm>
              <a:off x="0" y="2293833"/>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184920" y="2431377"/>
              <a:ext cx="336218" cy="33621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06058" y="2293833"/>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txBox="1"/>
            <p:nvPr/>
          </p:nvSpPr>
          <p:spPr>
            <a:xfrm>
              <a:off x="706058" y="2293833"/>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Find your model, color and compare price</a:t>
              </a:r>
              <a:endParaRPr/>
            </a:p>
          </p:txBody>
        </p:sp>
        <p:sp>
          <p:nvSpPr>
            <p:cNvPr id="281" name="Google Shape;281;p5"/>
            <p:cNvSpPr/>
            <p:nvPr/>
          </p:nvSpPr>
          <p:spPr>
            <a:xfrm>
              <a:off x="0" y="3057966"/>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4920" y="3195510"/>
              <a:ext cx="336218" cy="33621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06058" y="3057966"/>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txBox="1"/>
            <p:nvPr/>
          </p:nvSpPr>
          <p:spPr>
            <a:xfrm>
              <a:off x="706058" y="3057966"/>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Open Details, select Qty, and items for coming labor day good deal etc.</a:t>
              </a:r>
              <a:endParaRPr/>
            </a:p>
          </p:txBody>
        </p:sp>
        <p:sp>
          <p:nvSpPr>
            <p:cNvPr id="285" name="Google Shape;285;p5"/>
            <p:cNvSpPr/>
            <p:nvPr/>
          </p:nvSpPr>
          <p:spPr>
            <a:xfrm>
              <a:off x="0" y="3822099"/>
              <a:ext cx="11119103" cy="611306"/>
            </a:xfrm>
            <a:prstGeom prst="roundRect">
              <a:avLst>
                <a:gd name="adj" fmla="val 10000"/>
              </a:avLst>
            </a:prstGeom>
            <a:solidFill>
              <a:srgbClr val="F1D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84920" y="3959642"/>
              <a:ext cx="336218" cy="336218"/>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706058" y="3822099"/>
              <a:ext cx="10413045" cy="61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txBox="1"/>
            <p:nvPr/>
          </p:nvSpPr>
          <p:spPr>
            <a:xfrm>
              <a:off x="706058" y="3822099"/>
              <a:ext cx="10413045" cy="611306"/>
            </a:xfrm>
            <a:prstGeom prst="rect">
              <a:avLst/>
            </a:prstGeom>
            <a:noFill/>
            <a:ln>
              <a:noFill/>
            </a:ln>
          </p:spPr>
          <p:txBody>
            <a:bodyPr spcFirstLastPara="1" wrap="square" lIns="64675" tIns="64675" rIns="64675" bIns="64675" anchor="ctr" anchorCtr="0">
              <a:noAutofit/>
            </a:bodyPr>
            <a:lstStyle/>
            <a:p>
              <a:pPr marL="0" marR="0" lvl="0" indent="0" algn="l" rtl="0">
                <a:lnSpc>
                  <a:spcPct val="90000"/>
                </a:lnSpc>
                <a:spcBef>
                  <a:spcPts val="0"/>
                </a:spcBef>
                <a:spcAft>
                  <a:spcPts val="0"/>
                </a:spcAft>
                <a:buClr>
                  <a:schemeClr val="dk1"/>
                </a:buClr>
                <a:buSzPts val="1900"/>
                <a:buFont typeface="EB Garamond"/>
                <a:buNone/>
              </a:pPr>
              <a:r>
                <a:rPr lang="en-US" sz="1900">
                  <a:solidFill>
                    <a:schemeClr val="dk1"/>
                  </a:solidFill>
                  <a:latin typeface="EB Garamond"/>
                  <a:ea typeface="EB Garamond"/>
                  <a:cs typeface="EB Garamond"/>
                  <a:sym typeface="EB Garamond"/>
                </a:rPr>
                <a:t>Decide purchase and buy</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758f7428cb_0_0"/>
          <p:cNvSpPr txBox="1">
            <a:spLocks noGrp="1"/>
          </p:cNvSpPr>
          <p:nvPr>
            <p:ph type="ctrTitle"/>
          </p:nvPr>
        </p:nvSpPr>
        <p:spPr>
          <a:xfrm>
            <a:off x="1527047" y="1975104"/>
            <a:ext cx="5149800" cy="667500"/>
          </a:xfrm>
          <a:prstGeom prst="rect">
            <a:avLst/>
          </a:prstGeom>
          <a:noFill/>
          <a:ln>
            <a:noFill/>
          </a:ln>
        </p:spPr>
        <p:txBody>
          <a:bodyPr spcFirstLastPara="1" wrap="square" lIns="91425" tIns="0" rIns="91425" bIns="45700" anchor="b" anchorCtr="0">
            <a:noAutofit/>
          </a:bodyPr>
          <a:lstStyle/>
          <a:p>
            <a:pPr marL="0" lvl="0" indent="0" algn="l" rtl="0">
              <a:lnSpc>
                <a:spcPct val="110795"/>
              </a:lnSpc>
              <a:spcBef>
                <a:spcPts val="0"/>
              </a:spcBef>
              <a:spcAft>
                <a:spcPts val="0"/>
              </a:spcAft>
              <a:buClr>
                <a:schemeClr val="accent6"/>
              </a:buClr>
              <a:buSzPts val="4400"/>
              <a:buFont typeface="Arial Black"/>
              <a:buNone/>
            </a:pPr>
            <a:br>
              <a:rPr lang="en-US"/>
            </a:br>
            <a:endParaRPr/>
          </a:p>
          <a:p>
            <a:pPr marL="0" lvl="0" indent="0" algn="l" rtl="0">
              <a:lnSpc>
                <a:spcPct val="110795"/>
              </a:lnSpc>
              <a:spcBef>
                <a:spcPts val="0"/>
              </a:spcBef>
              <a:spcAft>
                <a:spcPts val="0"/>
              </a:spcAft>
              <a:buClr>
                <a:schemeClr val="accent6"/>
              </a:buClr>
              <a:buSzPts val="4400"/>
              <a:buFont typeface="Arial Black"/>
              <a:buNone/>
            </a:pPr>
            <a:endParaRPr/>
          </a:p>
          <a:p>
            <a:pPr marL="0" lvl="0" indent="0" algn="l" rtl="0">
              <a:lnSpc>
                <a:spcPct val="110795"/>
              </a:lnSpc>
              <a:spcBef>
                <a:spcPts val="0"/>
              </a:spcBef>
              <a:spcAft>
                <a:spcPts val="0"/>
              </a:spcAft>
              <a:buClr>
                <a:schemeClr val="accent6"/>
              </a:buClr>
              <a:buSzPts val="4400"/>
              <a:buFont typeface="Arial Black"/>
              <a:buNone/>
            </a:pPr>
            <a:br>
              <a:rPr lang="en-US"/>
            </a:br>
            <a:r>
              <a:rPr lang="en-US" b="1"/>
              <a:t>ENVIRONMENT</a:t>
            </a:r>
            <a:endParaRPr/>
          </a:p>
        </p:txBody>
      </p:sp>
      <p:sp>
        <p:nvSpPr>
          <p:cNvPr id="336" name="Google Shape;336;g2758f7428cb_0_0"/>
          <p:cNvSpPr txBox="1">
            <a:spLocks noGrp="1"/>
          </p:cNvSpPr>
          <p:nvPr>
            <p:ph type="subTitle" idx="1"/>
          </p:nvPr>
        </p:nvSpPr>
        <p:spPr>
          <a:xfrm>
            <a:off x="1545336" y="2846832"/>
            <a:ext cx="4550664" cy="2176200"/>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0"/>
              </a:spcBef>
              <a:spcAft>
                <a:spcPts val="0"/>
              </a:spcAft>
              <a:buClr>
                <a:schemeClr val="accent6"/>
              </a:buClr>
              <a:buSzPts val="1500"/>
              <a:buNone/>
            </a:pPr>
            <a:r>
              <a:rPr lang="en-US" sz="1500" dirty="0"/>
              <a:t>Chrome Version: 114.0.5735.90</a:t>
            </a:r>
            <a:endParaRPr sz="1500" dirty="0"/>
          </a:p>
          <a:p>
            <a:pPr marL="0" lvl="0" indent="0" algn="l" rtl="0">
              <a:lnSpc>
                <a:spcPct val="100000"/>
              </a:lnSpc>
              <a:spcBef>
                <a:spcPts val="600"/>
              </a:spcBef>
              <a:spcAft>
                <a:spcPts val="0"/>
              </a:spcAft>
              <a:buClr>
                <a:schemeClr val="accent6"/>
              </a:buClr>
              <a:buSzPts val="1500"/>
              <a:buNone/>
            </a:pPr>
            <a:r>
              <a:rPr lang="en-US" sz="1500" dirty="0"/>
              <a:t>Operating System: Windows 11 Home</a:t>
            </a:r>
          </a:p>
          <a:p>
            <a:pPr marL="0" lvl="0" indent="0" algn="l" rtl="0">
              <a:lnSpc>
                <a:spcPct val="100000"/>
              </a:lnSpc>
              <a:spcBef>
                <a:spcPts val="600"/>
              </a:spcBef>
              <a:spcAft>
                <a:spcPts val="0"/>
              </a:spcAft>
              <a:buClr>
                <a:schemeClr val="accent6"/>
              </a:buClr>
              <a:buSzPts val="1500"/>
              <a:buNone/>
            </a:pPr>
            <a:r>
              <a:rPr lang="en-US" sz="1500" dirty="0"/>
              <a:t>Model: Dell G7</a:t>
            </a:r>
            <a:endParaRPr sz="1500" dirty="0"/>
          </a:p>
          <a:p>
            <a:pPr marL="0" lvl="0" indent="0" algn="l" rtl="0">
              <a:lnSpc>
                <a:spcPct val="100000"/>
              </a:lnSpc>
              <a:spcBef>
                <a:spcPts val="600"/>
              </a:spcBef>
              <a:spcAft>
                <a:spcPts val="0"/>
              </a:spcAft>
              <a:buClr>
                <a:schemeClr val="accent6"/>
              </a:buClr>
              <a:buSzPts val="1500"/>
              <a:buNone/>
            </a:pPr>
            <a:r>
              <a:rPr lang="en-US" sz="1500" dirty="0"/>
              <a:t>Framework: Selenium + Cucumber BDD + </a:t>
            </a:r>
            <a:r>
              <a:rPr lang="en-US" sz="1500" dirty="0" err="1"/>
              <a:t>ExtentReports</a:t>
            </a:r>
            <a:endParaRPr sz="1500" dirty="0"/>
          </a:p>
          <a:p>
            <a:pPr marL="0" lvl="0" indent="0" algn="l" rtl="0">
              <a:lnSpc>
                <a:spcPct val="100000"/>
              </a:lnSpc>
              <a:spcBef>
                <a:spcPts val="600"/>
              </a:spcBef>
              <a:spcAft>
                <a:spcPts val="0"/>
              </a:spcAft>
              <a:buClr>
                <a:schemeClr val="accent6"/>
              </a:buClr>
              <a:buSzPts val="1500"/>
              <a:buNone/>
            </a:pPr>
            <a:r>
              <a:rPr lang="en-US" sz="1500" dirty="0"/>
              <a:t>Language: Java 8</a:t>
            </a:r>
            <a:endParaRPr sz="1500" dirty="0"/>
          </a:p>
        </p:txBody>
      </p:sp>
    </p:spTree>
    <p:extLst>
      <p:ext uri="{BB962C8B-B14F-4D97-AF65-F5344CB8AC3E}">
        <p14:creationId xmlns:p14="http://schemas.microsoft.com/office/powerpoint/2010/main" val="194406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6"/>
          <p:cNvSpPr txBox="1">
            <a:spLocks noGrp="1"/>
          </p:cNvSpPr>
          <p:nvPr>
            <p:ph type="title"/>
          </p:nvPr>
        </p:nvSpPr>
        <p:spPr>
          <a:xfrm>
            <a:off x="4224528" y="1787324"/>
            <a:ext cx="6766560"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b="1"/>
              <a:t>IMPLEMENTATION</a:t>
            </a:r>
            <a:endParaRPr b="1"/>
          </a:p>
        </p:txBody>
      </p:sp>
      <p:pic>
        <p:nvPicPr>
          <p:cNvPr id="294" name="Google Shape;294;p6"/>
          <p:cNvPicPr preferRelativeResize="0"/>
          <p:nvPr/>
        </p:nvPicPr>
        <p:blipFill rotWithShape="1">
          <a:blip r:embed="rId3">
            <a:alphaModFix/>
          </a:blip>
          <a:srcRect/>
          <a:stretch/>
        </p:blipFill>
        <p:spPr>
          <a:xfrm>
            <a:off x="4224528" y="2699329"/>
            <a:ext cx="6766560" cy="2588209"/>
          </a:xfrm>
          <a:prstGeom prst="rect">
            <a:avLst/>
          </a:prstGeom>
          <a:noFill/>
          <a:ln>
            <a:noFill/>
          </a:ln>
        </p:spPr>
      </p:pic>
      <p:sp>
        <p:nvSpPr>
          <p:cNvPr id="295" name="Google Shape;295;p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8</a:t>
            </a:fld>
            <a:endParaRPr/>
          </a:p>
        </p:txBody>
      </p:sp>
      <p:sp>
        <p:nvSpPr>
          <p:cNvPr id="301" name="Google Shape;301;p7"/>
          <p:cNvSpPr txBox="1">
            <a:spLocks noGrp="1"/>
          </p:cNvSpPr>
          <p:nvPr>
            <p:ph type="title"/>
          </p:nvPr>
        </p:nvSpPr>
        <p:spPr>
          <a:xfrm>
            <a:off x="3986784" y="818714"/>
            <a:ext cx="8165592"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b="1"/>
              <a:t>IMPLEMENTATION</a:t>
            </a:r>
            <a:endParaRPr b="1"/>
          </a:p>
        </p:txBody>
      </p:sp>
      <p:pic>
        <p:nvPicPr>
          <p:cNvPr id="302" name="Google Shape;302;p7"/>
          <p:cNvPicPr preferRelativeResize="0"/>
          <p:nvPr/>
        </p:nvPicPr>
        <p:blipFill rotWithShape="1">
          <a:blip r:embed="rId3">
            <a:alphaModFix/>
          </a:blip>
          <a:srcRect/>
          <a:stretch/>
        </p:blipFill>
        <p:spPr>
          <a:xfrm>
            <a:off x="3763465" y="1830649"/>
            <a:ext cx="3585061" cy="4306380"/>
          </a:xfrm>
          <a:prstGeom prst="rect">
            <a:avLst/>
          </a:prstGeom>
          <a:noFill/>
          <a:ln>
            <a:noFill/>
          </a:ln>
        </p:spPr>
      </p:pic>
      <p:sp>
        <p:nvSpPr>
          <p:cNvPr id="303" name="Google Shape;303;p7"/>
          <p:cNvSpPr txBox="1">
            <a:spLocks noGrp="1"/>
          </p:cNvSpPr>
          <p:nvPr>
            <p:ph type="body" idx="2"/>
          </p:nvPr>
        </p:nvSpPr>
        <p:spPr>
          <a:xfrm>
            <a:off x="7754112" y="1830649"/>
            <a:ext cx="3741928" cy="4306380"/>
          </a:xfrm>
          <a:prstGeom prst="rect">
            <a:avLst/>
          </a:prstGeom>
          <a:noFill/>
          <a:ln>
            <a:noFill/>
          </a:ln>
        </p:spPr>
        <p:txBody>
          <a:bodyPr spcFirstLastPara="1" wrap="square" lIns="45700" tIns="45700" rIns="45700" bIns="45700" anchor="t" anchorCtr="0">
            <a:normAutofit/>
          </a:bodyPr>
          <a:lstStyle/>
          <a:p>
            <a:pPr marL="347472" lvl="0" indent="-252222" algn="l" rtl="0">
              <a:lnSpc>
                <a:spcPct val="100000"/>
              </a:lnSpc>
              <a:spcBef>
                <a:spcPts val="0"/>
              </a:spcBef>
              <a:spcAft>
                <a:spcPts val="0"/>
              </a:spcAft>
              <a:buClr>
                <a:schemeClr val="accent6"/>
              </a:buClr>
              <a:buSzPts val="1500"/>
              <a:buNone/>
            </a:pPr>
            <a:endParaRPr/>
          </a:p>
        </p:txBody>
      </p:sp>
      <p:pic>
        <p:nvPicPr>
          <p:cNvPr id="304" name="Google Shape;304;p7"/>
          <p:cNvPicPr preferRelativeResize="0"/>
          <p:nvPr/>
        </p:nvPicPr>
        <p:blipFill rotWithShape="1">
          <a:blip r:embed="rId4">
            <a:alphaModFix/>
          </a:blip>
          <a:srcRect/>
          <a:stretch/>
        </p:blipFill>
        <p:spPr>
          <a:xfrm>
            <a:off x="7545268" y="1830649"/>
            <a:ext cx="4387651" cy="1522153"/>
          </a:xfrm>
          <a:prstGeom prst="rect">
            <a:avLst/>
          </a:prstGeom>
          <a:noFill/>
          <a:ln>
            <a:noFill/>
          </a:ln>
        </p:spPr>
      </p:pic>
      <p:pic>
        <p:nvPicPr>
          <p:cNvPr id="305" name="Google Shape;305;p7"/>
          <p:cNvPicPr preferRelativeResize="0"/>
          <p:nvPr/>
        </p:nvPicPr>
        <p:blipFill rotWithShape="1">
          <a:blip r:embed="rId5">
            <a:alphaModFix/>
          </a:blip>
          <a:srcRect/>
          <a:stretch/>
        </p:blipFill>
        <p:spPr>
          <a:xfrm>
            <a:off x="7545269" y="3433352"/>
            <a:ext cx="4387653" cy="2623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8"/>
          <p:cNvSpPr txBox="1">
            <a:spLocks noGrp="1"/>
          </p:cNvSpPr>
          <p:nvPr>
            <p:ph type="title"/>
          </p:nvPr>
        </p:nvSpPr>
        <p:spPr>
          <a:xfrm>
            <a:off x="4224528" y="1417875"/>
            <a:ext cx="6766560" cy="76809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6"/>
              </a:buClr>
              <a:buSzPts val="4400"/>
              <a:buFont typeface="Arial Black"/>
              <a:buNone/>
            </a:pPr>
            <a:r>
              <a:rPr lang="en-US" b="1"/>
              <a:t>IMPLEMENTATION</a:t>
            </a:r>
            <a:endParaRPr b="1"/>
          </a:p>
        </p:txBody>
      </p:sp>
      <p:sp>
        <p:nvSpPr>
          <p:cNvPr id="311" name="Google Shape;311;p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9</a:t>
            </a:fld>
            <a:endParaRPr/>
          </a:p>
        </p:txBody>
      </p:sp>
      <p:pic>
        <p:nvPicPr>
          <p:cNvPr id="312" name="Google Shape;312;p8"/>
          <p:cNvPicPr preferRelativeResize="0"/>
          <p:nvPr/>
        </p:nvPicPr>
        <p:blipFill rotWithShape="1">
          <a:blip r:embed="rId3">
            <a:alphaModFix/>
          </a:blip>
          <a:srcRect/>
          <a:stretch/>
        </p:blipFill>
        <p:spPr>
          <a:xfrm>
            <a:off x="3825595" y="2456671"/>
            <a:ext cx="8107325" cy="383329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409</Words>
  <Application>Microsoft Office PowerPoint</Application>
  <PresentationFormat>Widescreen</PresentationFormat>
  <Paragraphs>91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Black</vt:lpstr>
      <vt:lpstr>Times New Roman</vt:lpstr>
      <vt:lpstr>EB Garamond</vt:lpstr>
      <vt:lpstr>Arial</vt:lpstr>
      <vt:lpstr>Office Theme</vt:lpstr>
      <vt:lpstr>AMAZON SEARCH QA TESTING</vt:lpstr>
      <vt:lpstr>TABLE OF CONTENTS:</vt:lpstr>
      <vt:lpstr>INTRODUCTION</vt:lpstr>
      <vt:lpstr>ENVIRONMENT</vt:lpstr>
      <vt:lpstr>SCOPE</vt:lpstr>
      <vt:lpstr>    ENVIRONMENT</vt:lpstr>
      <vt:lpstr>IMPLEMENTATION</vt:lpstr>
      <vt:lpstr>IMPLEMENTATION</vt:lpstr>
      <vt:lpstr>IMPLEMENTATION</vt:lpstr>
      <vt:lpstr>IMPLEMENTATION</vt:lpstr>
      <vt:lpstr>PowerPoint Presentation</vt:lpstr>
      <vt:lpstr>    ENVIRONMENT</vt:lpstr>
      <vt:lpstr>Data Driven: Excel</vt:lpstr>
      <vt:lpstr>TestNG</vt:lpstr>
      <vt:lpstr>IMPLEMENTATION</vt:lpstr>
      <vt:lpstr>PowerPoint Presentation</vt:lpstr>
      <vt:lpstr>PowerPoint Presentation</vt:lpstr>
      <vt:lpstr>IN CONCLUSION, WE AS A TEAM SUCCESSFULLY DESIGNED AND IMPLEMENTED THE QA TEST FOR AMAZON WEBSITE WITH AUTOMATICALLY GENERATED SCREENSHOTS AND HTML REPORT. THIS PRACTICE MADE US KNOW MORE ABOUT TESTNG AND SELENIUM FRAMEWORKS AND THE WORKFLOW OF AUTOMATION TESTING.</vt:lpstr>
      <vt:lpstr>Q &amp; A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SEARCH QA TESTING</dc:title>
  <dc:creator>Ding Jiajia</dc:creator>
  <cp:lastModifiedBy>Ding Jiajia</cp:lastModifiedBy>
  <cp:revision>1</cp:revision>
  <dcterms:created xsi:type="dcterms:W3CDTF">2023-08-19T09:57:21Z</dcterms:created>
  <dcterms:modified xsi:type="dcterms:W3CDTF">2023-08-19T19:33:27Z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